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7" r:id="rId9"/>
    <p:sldId id="268" r:id="rId10"/>
    <p:sldId id="305" r:id="rId11"/>
    <p:sldId id="269" r:id="rId12"/>
    <p:sldId id="270" r:id="rId13"/>
    <p:sldId id="271" r:id="rId14"/>
    <p:sldId id="306" r:id="rId15"/>
    <p:sldId id="307" r:id="rId16"/>
    <p:sldId id="308" r:id="rId17"/>
    <p:sldId id="272" r:id="rId18"/>
    <p:sldId id="309" r:id="rId19"/>
    <p:sldId id="273" r:id="rId20"/>
    <p:sldId id="310" r:id="rId21"/>
    <p:sldId id="274" r:id="rId22"/>
    <p:sldId id="311" r:id="rId23"/>
    <p:sldId id="275" r:id="rId24"/>
    <p:sldId id="276" r:id="rId25"/>
    <p:sldId id="312" r:id="rId26"/>
    <p:sldId id="277" r:id="rId27"/>
    <p:sldId id="313" r:id="rId28"/>
    <p:sldId id="278" r:id="rId29"/>
    <p:sldId id="314" r:id="rId30"/>
    <p:sldId id="279" r:id="rId31"/>
    <p:sldId id="315" r:id="rId32"/>
    <p:sldId id="316" r:id="rId33"/>
    <p:sldId id="317" r:id="rId34"/>
    <p:sldId id="318" r:id="rId35"/>
    <p:sldId id="319" r:id="rId36"/>
    <p:sldId id="280" r:id="rId37"/>
    <p:sldId id="281" r:id="rId38"/>
    <p:sldId id="283" r:id="rId39"/>
    <p:sldId id="282" r:id="rId40"/>
    <p:sldId id="284" r:id="rId41"/>
    <p:sldId id="285" r:id="rId42"/>
    <p:sldId id="286" r:id="rId43"/>
    <p:sldId id="287" r:id="rId44"/>
    <p:sldId id="289" r:id="rId45"/>
    <p:sldId id="290" r:id="rId46"/>
    <p:sldId id="288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4" r:id="rId60"/>
    <p:sldId id="30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EEEEEE"/>
    <a:srgbClr val="300A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FADBF-7C55-4E9E-82B7-FDB283E48E2F}" v="19" dt="2025-11-15T16:32:34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6061" autoAdjust="0"/>
  </p:normalViewPr>
  <p:slideViewPr>
    <p:cSldViewPr snapToGrid="0">
      <p:cViewPr varScale="1">
        <p:scale>
          <a:sx n="87" d="100"/>
          <a:sy n="87" d="100"/>
        </p:scale>
        <p:origin x="63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6CFC2141-1B0A-45D5-9B60-96DCD45AC834}"/>
    <pc:docChg chg="undo custSel addSld delSld modSld sldOrd">
      <pc:chgData name="Alex Casson" userId="53cffa54-f866-4b4c-8e51-0383f28edfe1" providerId="ADAL" clId="{6CFC2141-1B0A-45D5-9B60-96DCD45AC834}" dt="2025-11-15T19:57:38.882" v="463" actId="2696"/>
      <pc:docMkLst>
        <pc:docMk/>
      </pc:docMkLst>
      <pc:sldChg chg="addSp delSp new mod ord">
        <pc:chgData name="Alex Casson" userId="53cffa54-f866-4b4c-8e51-0383f28edfe1" providerId="ADAL" clId="{6CFC2141-1B0A-45D5-9B60-96DCD45AC834}" dt="2025-11-14T07:03:57.642" v="5" actId="22"/>
        <pc:sldMkLst>
          <pc:docMk/>
          <pc:sldMk cId="77627648" sldId="305"/>
        </pc:sldMkLst>
        <pc:spChg chg="del">
          <ac:chgData name="Alex Casson" userId="53cffa54-f866-4b4c-8e51-0383f28edfe1" providerId="ADAL" clId="{6CFC2141-1B0A-45D5-9B60-96DCD45AC834}" dt="2025-11-14T07:03:56.913" v="4" actId="478"/>
          <ac:spMkLst>
            <pc:docMk/>
            <pc:sldMk cId="77627648" sldId="305"/>
            <ac:spMk id="2" creationId="{7594BFF8-A5E3-8118-74B7-8E51CA46B4A4}"/>
          </ac:spMkLst>
        </pc:spChg>
        <pc:spChg chg="del">
          <ac:chgData name="Alex Casson" userId="53cffa54-f866-4b4c-8e51-0383f28edfe1" providerId="ADAL" clId="{6CFC2141-1B0A-45D5-9B60-96DCD45AC834}" dt="2025-11-14T07:03:56.080" v="3" actId="478"/>
          <ac:spMkLst>
            <pc:docMk/>
            <pc:sldMk cId="77627648" sldId="305"/>
            <ac:spMk id="3" creationId="{14526189-214D-64DD-B402-66FF13E33F6B}"/>
          </ac:spMkLst>
        </pc:spChg>
        <pc:picChg chg="add">
          <ac:chgData name="Alex Casson" userId="53cffa54-f866-4b4c-8e51-0383f28edfe1" providerId="ADAL" clId="{6CFC2141-1B0A-45D5-9B60-96DCD45AC834}" dt="2025-11-14T07:03:57.642" v="5" actId="22"/>
          <ac:picMkLst>
            <pc:docMk/>
            <pc:sldMk cId="77627648" sldId="305"/>
            <ac:picMk id="5" creationId="{A115884B-5CA4-89E6-EFF6-CDF6CD5EC935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11:50.098" v="181" actId="14100"/>
        <pc:sldMkLst>
          <pc:docMk/>
          <pc:sldMk cId="405810070" sldId="306"/>
        </pc:sldMkLst>
        <pc:spChg chg="mod">
          <ac:chgData name="Alex Casson" userId="53cffa54-f866-4b4c-8e51-0383f28edfe1" providerId="ADAL" clId="{6CFC2141-1B0A-45D5-9B60-96DCD45AC834}" dt="2025-11-14T07:11:50.098" v="181" actId="14100"/>
          <ac:spMkLst>
            <pc:docMk/>
            <pc:sldMk cId="405810070" sldId="306"/>
            <ac:spMk id="6" creationId="{82215D44-9F47-1BA7-2F3D-5BA93B30346D}"/>
          </ac:spMkLst>
        </pc:spChg>
        <pc:spChg chg="mod">
          <ac:chgData name="Alex Casson" userId="53cffa54-f866-4b4c-8e51-0383f28edfe1" providerId="ADAL" clId="{6CFC2141-1B0A-45D5-9B60-96DCD45AC834}" dt="2025-11-14T07:11:33.250" v="179" actId="1076"/>
          <ac:spMkLst>
            <pc:docMk/>
            <pc:sldMk cId="405810070" sldId="306"/>
            <ac:spMk id="7" creationId="{E661D54B-2613-8D83-075D-9729386CC064}"/>
          </ac:spMkLst>
        </pc:spChg>
        <pc:spChg chg="mod">
          <ac:chgData name="Alex Casson" userId="53cffa54-f866-4b4c-8e51-0383f28edfe1" providerId="ADAL" clId="{6CFC2141-1B0A-45D5-9B60-96DCD45AC834}" dt="2025-11-14T07:11:38.784" v="180" actId="1076"/>
          <ac:spMkLst>
            <pc:docMk/>
            <pc:sldMk cId="405810070" sldId="306"/>
            <ac:spMk id="8" creationId="{47ADC4DE-5204-477F-7B49-0C881EE38263}"/>
          </ac:spMkLst>
        </pc:spChg>
        <pc:spChg chg="mod">
          <ac:chgData name="Alex Casson" userId="53cffa54-f866-4b4c-8e51-0383f28edfe1" providerId="ADAL" clId="{6CFC2141-1B0A-45D5-9B60-96DCD45AC834}" dt="2025-11-14T07:10:46.806" v="11" actId="1076"/>
          <ac:spMkLst>
            <pc:docMk/>
            <pc:sldMk cId="405810070" sldId="306"/>
            <ac:spMk id="9" creationId="{C1EE3844-0A84-1EFA-2594-0DDAF2D654A4}"/>
          </ac:spMkLst>
        </pc:spChg>
        <pc:spChg chg="mod">
          <ac:chgData name="Alex Casson" userId="53cffa54-f866-4b4c-8e51-0383f28edfe1" providerId="ADAL" clId="{6CFC2141-1B0A-45D5-9B60-96DCD45AC834}" dt="2025-11-14T07:10:51.199" v="12" actId="1076"/>
          <ac:spMkLst>
            <pc:docMk/>
            <pc:sldMk cId="405810070" sldId="306"/>
            <ac:spMk id="10" creationId="{AD951387-FC38-A36F-A8AD-5E8F996FD400}"/>
          </ac:spMkLst>
        </pc:spChg>
        <pc:spChg chg="mod">
          <ac:chgData name="Alex Casson" userId="53cffa54-f866-4b4c-8e51-0383f28edfe1" providerId="ADAL" clId="{6CFC2141-1B0A-45D5-9B60-96DCD45AC834}" dt="2025-11-14T07:10:54.034" v="13" actId="14100"/>
          <ac:spMkLst>
            <pc:docMk/>
            <pc:sldMk cId="405810070" sldId="306"/>
            <ac:spMk id="11" creationId="{76432C73-E527-3B7F-6A72-8F80A2DDEF46}"/>
          </ac:spMkLst>
        </pc:spChg>
        <pc:spChg chg="mod">
          <ac:chgData name="Alex Casson" userId="53cffa54-f866-4b4c-8e51-0383f28edfe1" providerId="ADAL" clId="{6CFC2141-1B0A-45D5-9B60-96DCD45AC834}" dt="2025-11-14T07:11:17.086" v="176" actId="20577"/>
          <ac:spMkLst>
            <pc:docMk/>
            <pc:sldMk cId="405810070" sldId="306"/>
            <ac:spMk id="12" creationId="{708DEF74-F5B1-8942-2212-14BD5A6A0945}"/>
          </ac:spMkLst>
        </pc:spChg>
        <pc:picChg chg="add mod ord">
          <ac:chgData name="Alex Casson" userId="53cffa54-f866-4b4c-8e51-0383f28edfe1" providerId="ADAL" clId="{6CFC2141-1B0A-45D5-9B60-96DCD45AC834}" dt="2025-11-14T07:10:35.129" v="10" actId="1076"/>
          <ac:picMkLst>
            <pc:docMk/>
            <pc:sldMk cId="405810070" sldId="306"/>
            <ac:picMk id="3" creationId="{C1DF6B7C-DE01-868C-256F-60F188AB7E75}"/>
          </ac:picMkLst>
        </pc:picChg>
        <pc:picChg chg="del">
          <ac:chgData name="Alex Casson" userId="53cffa54-f866-4b4c-8e51-0383f28edfe1" providerId="ADAL" clId="{6CFC2141-1B0A-45D5-9B60-96DCD45AC834}" dt="2025-11-14T07:10:25.983" v="7" actId="478"/>
          <ac:picMkLst>
            <pc:docMk/>
            <pc:sldMk cId="405810070" sldId="306"/>
            <ac:picMk id="5" creationId="{809D4594-85BC-7DB4-C8CE-66B61E8B2EC1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4T07:17:02.647" v="196" actId="14100"/>
        <pc:sldMkLst>
          <pc:docMk/>
          <pc:sldMk cId="2092887355" sldId="307"/>
        </pc:sldMkLst>
        <pc:spChg chg="del">
          <ac:chgData name="Alex Casson" userId="53cffa54-f866-4b4c-8e51-0383f28edfe1" providerId="ADAL" clId="{6CFC2141-1B0A-45D5-9B60-96DCD45AC834}" dt="2025-11-14T07:12:46.206" v="184" actId="478"/>
          <ac:spMkLst>
            <pc:docMk/>
            <pc:sldMk cId="2092887355" sldId="307"/>
            <ac:spMk id="2" creationId="{2C3AE549-D123-DCA7-D2E1-9887AEEC69D8}"/>
          </ac:spMkLst>
        </pc:spChg>
        <pc:spChg chg="del">
          <ac:chgData name="Alex Casson" userId="53cffa54-f866-4b4c-8e51-0383f28edfe1" providerId="ADAL" clId="{6CFC2141-1B0A-45D5-9B60-96DCD45AC834}" dt="2025-11-14T07:12:43.747" v="183" actId="478"/>
          <ac:spMkLst>
            <pc:docMk/>
            <pc:sldMk cId="2092887355" sldId="307"/>
            <ac:spMk id="3" creationId="{0DA95435-05C9-0FEA-9926-960E54DB7BEB}"/>
          </ac:spMkLst>
        </pc:spChg>
        <pc:spChg chg="add mod">
          <ac:chgData name="Alex Casson" userId="53cffa54-f866-4b4c-8e51-0383f28edfe1" providerId="ADAL" clId="{6CFC2141-1B0A-45D5-9B60-96DCD45AC834}" dt="2025-11-14T07:16:42.182" v="189" actId="14100"/>
          <ac:spMkLst>
            <pc:docMk/>
            <pc:sldMk cId="2092887355" sldId="307"/>
            <ac:spMk id="6" creationId="{EC6D1F53-6DC1-FB95-105E-06F4014167CB}"/>
          </ac:spMkLst>
        </pc:spChg>
        <pc:spChg chg="add mod">
          <ac:chgData name="Alex Casson" userId="53cffa54-f866-4b4c-8e51-0383f28edfe1" providerId="ADAL" clId="{6CFC2141-1B0A-45D5-9B60-96DCD45AC834}" dt="2025-11-14T07:17:02.647" v="196" actId="14100"/>
          <ac:spMkLst>
            <pc:docMk/>
            <pc:sldMk cId="2092887355" sldId="307"/>
            <ac:spMk id="7" creationId="{1F4F9DA5-39C8-2C1D-9644-385E0CD599C7}"/>
          </ac:spMkLst>
        </pc:spChg>
        <pc:picChg chg="add mod">
          <ac:chgData name="Alex Casson" userId="53cffa54-f866-4b4c-8e51-0383f28edfe1" providerId="ADAL" clId="{6CFC2141-1B0A-45D5-9B60-96DCD45AC834}" dt="2025-11-14T07:16:46.030" v="192" actId="1076"/>
          <ac:picMkLst>
            <pc:docMk/>
            <pc:sldMk cId="2092887355" sldId="307"/>
            <ac:picMk id="5" creationId="{F1CE8024-CB64-CC25-CD61-4DF8FC0C5FC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4T07:19:40.772" v="206" actId="14100"/>
        <pc:sldMkLst>
          <pc:docMk/>
          <pc:sldMk cId="2690416642" sldId="308"/>
        </pc:sldMkLst>
        <pc:spChg chg="del">
          <ac:chgData name="Alex Casson" userId="53cffa54-f866-4b4c-8e51-0383f28edfe1" providerId="ADAL" clId="{6CFC2141-1B0A-45D5-9B60-96DCD45AC834}" dt="2025-11-14T07:19:15.697" v="199" actId="478"/>
          <ac:spMkLst>
            <pc:docMk/>
            <pc:sldMk cId="2690416642" sldId="308"/>
            <ac:spMk id="2" creationId="{EA564CF7-B357-3FE9-3DE5-33DD3DABEC9F}"/>
          </ac:spMkLst>
        </pc:spChg>
        <pc:spChg chg="del">
          <ac:chgData name="Alex Casson" userId="53cffa54-f866-4b4c-8e51-0383f28edfe1" providerId="ADAL" clId="{6CFC2141-1B0A-45D5-9B60-96DCD45AC834}" dt="2025-11-14T07:19:15.063" v="198" actId="478"/>
          <ac:spMkLst>
            <pc:docMk/>
            <pc:sldMk cId="2690416642" sldId="308"/>
            <ac:spMk id="3" creationId="{4DAB204B-70D7-47DA-AE9E-B63A9C5A48C9}"/>
          </ac:spMkLst>
        </pc:spChg>
        <pc:spChg chg="add mod">
          <ac:chgData name="Alex Casson" userId="53cffa54-f866-4b4c-8e51-0383f28edfe1" providerId="ADAL" clId="{6CFC2141-1B0A-45D5-9B60-96DCD45AC834}" dt="2025-11-14T07:19:40.772" v="206" actId="14100"/>
          <ac:spMkLst>
            <pc:docMk/>
            <pc:sldMk cId="2690416642" sldId="308"/>
            <ac:spMk id="6" creationId="{BBA53AFF-4087-9C3C-F8B6-6552222D556E}"/>
          </ac:spMkLst>
        </pc:spChg>
        <pc:picChg chg="add mod">
          <ac:chgData name="Alex Casson" userId="53cffa54-f866-4b4c-8e51-0383f28edfe1" providerId="ADAL" clId="{6CFC2141-1B0A-45D5-9B60-96DCD45AC834}" dt="2025-11-14T07:19:28.596" v="203" actId="1076"/>
          <ac:picMkLst>
            <pc:docMk/>
            <pc:sldMk cId="2690416642" sldId="308"/>
            <ac:picMk id="5" creationId="{46181297-800F-2311-5E60-5F2275A5FDA6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23:06.847" v="293" actId="14100"/>
        <pc:sldMkLst>
          <pc:docMk/>
          <pc:sldMk cId="33078668" sldId="309"/>
        </pc:sldMkLst>
        <pc:spChg chg="add mod">
          <ac:chgData name="Alex Casson" userId="53cffa54-f866-4b4c-8e51-0383f28edfe1" providerId="ADAL" clId="{6CFC2141-1B0A-45D5-9B60-96DCD45AC834}" dt="2025-11-14T07:22:39.175" v="227" actId="14100"/>
          <ac:spMkLst>
            <pc:docMk/>
            <pc:sldMk cId="33078668" sldId="309"/>
            <ac:spMk id="4" creationId="{8A255526-6A02-DB24-B7D5-EAA9807964F1}"/>
          </ac:spMkLst>
        </pc:spChg>
        <pc:spChg chg="mod">
          <ac:chgData name="Alex Casson" userId="53cffa54-f866-4b4c-8e51-0383f28edfe1" providerId="ADAL" clId="{6CFC2141-1B0A-45D5-9B60-96DCD45AC834}" dt="2025-11-14T07:22:19.223" v="222" actId="14100"/>
          <ac:spMkLst>
            <pc:docMk/>
            <pc:sldMk cId="33078668" sldId="309"/>
            <ac:spMk id="6" creationId="{6DBB318A-5D6B-D62C-DC39-4BF0FA56794B}"/>
          </ac:spMkLst>
        </pc:spChg>
        <pc:spChg chg="mod">
          <ac:chgData name="Alex Casson" userId="53cffa54-f866-4b4c-8e51-0383f28edfe1" providerId="ADAL" clId="{6CFC2141-1B0A-45D5-9B60-96DCD45AC834}" dt="2025-11-14T07:22:13.735" v="221" actId="1076"/>
          <ac:spMkLst>
            <pc:docMk/>
            <pc:sldMk cId="33078668" sldId="309"/>
            <ac:spMk id="7" creationId="{7B36486C-9218-F759-93A3-007A5B330196}"/>
          </ac:spMkLst>
        </pc:spChg>
        <pc:spChg chg="mod">
          <ac:chgData name="Alex Casson" userId="53cffa54-f866-4b4c-8e51-0383f28edfe1" providerId="ADAL" clId="{6CFC2141-1B0A-45D5-9B60-96DCD45AC834}" dt="2025-11-14T07:21:51.997" v="216" actId="14100"/>
          <ac:spMkLst>
            <pc:docMk/>
            <pc:sldMk cId="33078668" sldId="309"/>
            <ac:spMk id="8" creationId="{ED7A3FC4-2AED-07F6-D6AB-A7504146B11E}"/>
          </ac:spMkLst>
        </pc:spChg>
        <pc:spChg chg="mod">
          <ac:chgData name="Alex Casson" userId="53cffa54-f866-4b4c-8e51-0383f28edfe1" providerId="ADAL" clId="{6CFC2141-1B0A-45D5-9B60-96DCD45AC834}" dt="2025-11-14T07:21:42.756" v="215" actId="1076"/>
          <ac:spMkLst>
            <pc:docMk/>
            <pc:sldMk cId="33078668" sldId="309"/>
            <ac:spMk id="9" creationId="{B5272A13-1AD0-E16C-529D-283D88087973}"/>
          </ac:spMkLst>
        </pc:spChg>
        <pc:spChg chg="add mod">
          <ac:chgData name="Alex Casson" userId="53cffa54-f866-4b4c-8e51-0383f28edfe1" providerId="ADAL" clId="{6CFC2141-1B0A-45D5-9B60-96DCD45AC834}" dt="2025-11-14T07:23:06.847" v="293" actId="14100"/>
          <ac:spMkLst>
            <pc:docMk/>
            <pc:sldMk cId="33078668" sldId="309"/>
            <ac:spMk id="10" creationId="{2F3CEB12-79BB-E7D1-0EBB-DCA64DE73B16}"/>
          </ac:spMkLst>
        </pc:spChg>
        <pc:picChg chg="add mod ord">
          <ac:chgData name="Alex Casson" userId="53cffa54-f866-4b4c-8e51-0383f28edfe1" providerId="ADAL" clId="{6CFC2141-1B0A-45D5-9B60-96DCD45AC834}" dt="2025-11-14T07:22:00.575" v="220" actId="1076"/>
          <ac:picMkLst>
            <pc:docMk/>
            <pc:sldMk cId="33078668" sldId="309"/>
            <ac:picMk id="3" creationId="{234FEE09-025C-04B3-C5EE-C626164CEE48}"/>
          </ac:picMkLst>
        </pc:picChg>
        <pc:picChg chg="del">
          <ac:chgData name="Alex Casson" userId="53cffa54-f866-4b4c-8e51-0383f28edfe1" providerId="ADAL" clId="{6CFC2141-1B0A-45D5-9B60-96DCD45AC834}" dt="2025-11-14T07:21:08.079" v="208" actId="478"/>
          <ac:picMkLst>
            <pc:docMk/>
            <pc:sldMk cId="33078668" sldId="309"/>
            <ac:picMk id="5" creationId="{EA330171-B5DF-896A-51A2-B413196E4AE0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32:38.017" v="298" actId="1076"/>
        <pc:sldMkLst>
          <pc:docMk/>
          <pc:sldMk cId="3236008892" sldId="310"/>
        </pc:sldMkLst>
        <pc:spChg chg="mod">
          <ac:chgData name="Alex Casson" userId="53cffa54-f866-4b4c-8e51-0383f28edfe1" providerId="ADAL" clId="{6CFC2141-1B0A-45D5-9B60-96DCD45AC834}" dt="2025-11-14T07:32:38.017" v="298" actId="1076"/>
          <ac:spMkLst>
            <pc:docMk/>
            <pc:sldMk cId="3236008892" sldId="310"/>
            <ac:spMk id="8" creationId="{889564D8-1583-BFD2-C48A-5F93F70D29E4}"/>
          </ac:spMkLst>
        </pc:spChg>
        <pc:spChg chg="mod">
          <ac:chgData name="Alex Casson" userId="53cffa54-f866-4b4c-8e51-0383f28edfe1" providerId="ADAL" clId="{6CFC2141-1B0A-45D5-9B60-96DCD45AC834}" dt="2025-11-14T07:32:38.017" v="298" actId="1076"/>
          <ac:spMkLst>
            <pc:docMk/>
            <pc:sldMk cId="3236008892" sldId="310"/>
            <ac:spMk id="9" creationId="{14170B50-378E-F22B-CD3E-5D5F4A412EA8}"/>
          </ac:spMkLst>
        </pc:spChg>
        <pc:picChg chg="add ord">
          <ac:chgData name="Alex Casson" userId="53cffa54-f866-4b4c-8e51-0383f28edfe1" providerId="ADAL" clId="{6CFC2141-1B0A-45D5-9B60-96DCD45AC834}" dt="2025-11-14T07:32:28.775" v="297" actId="167"/>
          <ac:picMkLst>
            <pc:docMk/>
            <pc:sldMk cId="3236008892" sldId="310"/>
            <ac:picMk id="3" creationId="{F9E02F7A-3C92-BE64-3A90-A061A45E9B12}"/>
          </ac:picMkLst>
        </pc:picChg>
        <pc:picChg chg="del">
          <ac:chgData name="Alex Casson" userId="53cffa54-f866-4b4c-8e51-0383f28edfe1" providerId="ADAL" clId="{6CFC2141-1B0A-45D5-9B60-96DCD45AC834}" dt="2025-11-14T07:32:25.827" v="295" actId="478"/>
          <ac:picMkLst>
            <pc:docMk/>
            <pc:sldMk cId="3236008892" sldId="310"/>
            <ac:picMk id="5" creationId="{EDF91CEF-3479-7819-4056-C8192A2B3940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38:00.230" v="303" actId="1076"/>
        <pc:sldMkLst>
          <pc:docMk/>
          <pc:sldMk cId="4155560133" sldId="311"/>
        </pc:sldMkLst>
        <pc:picChg chg="add mod ord">
          <ac:chgData name="Alex Casson" userId="53cffa54-f866-4b4c-8e51-0383f28edfe1" providerId="ADAL" clId="{6CFC2141-1B0A-45D5-9B60-96DCD45AC834}" dt="2025-11-14T07:38:00.230" v="303" actId="1076"/>
          <ac:picMkLst>
            <pc:docMk/>
            <pc:sldMk cId="4155560133" sldId="311"/>
            <ac:picMk id="3" creationId="{9ADB74BA-F078-1830-711C-0B8739A6D9E7}"/>
          </ac:picMkLst>
        </pc:picChg>
        <pc:picChg chg="del">
          <ac:chgData name="Alex Casson" userId="53cffa54-f866-4b4c-8e51-0383f28edfe1" providerId="ADAL" clId="{6CFC2141-1B0A-45D5-9B60-96DCD45AC834}" dt="2025-11-14T07:37:50.384" v="300" actId="478"/>
          <ac:picMkLst>
            <pc:docMk/>
            <pc:sldMk cId="4155560133" sldId="311"/>
            <ac:picMk id="5" creationId="{3598074D-774C-64DA-3E9F-BD69683089A9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50:27.608" v="326" actId="20577"/>
        <pc:sldMkLst>
          <pc:docMk/>
          <pc:sldMk cId="1023573560" sldId="312"/>
        </pc:sldMkLst>
        <pc:spChg chg="add mod">
          <ac:chgData name="Alex Casson" userId="53cffa54-f866-4b4c-8e51-0383f28edfe1" providerId="ADAL" clId="{6CFC2141-1B0A-45D5-9B60-96DCD45AC834}" dt="2025-11-14T07:50:10.629" v="315" actId="14100"/>
          <ac:spMkLst>
            <pc:docMk/>
            <pc:sldMk cId="1023573560" sldId="312"/>
            <ac:spMk id="4" creationId="{F86740BF-5F24-7819-83F4-80A68E9C29BD}"/>
          </ac:spMkLst>
        </pc:spChg>
        <pc:spChg chg="add mod">
          <ac:chgData name="Alex Casson" userId="53cffa54-f866-4b4c-8e51-0383f28edfe1" providerId="ADAL" clId="{6CFC2141-1B0A-45D5-9B60-96DCD45AC834}" dt="2025-11-14T07:50:27.608" v="326" actId="20577"/>
          <ac:spMkLst>
            <pc:docMk/>
            <pc:sldMk cId="1023573560" sldId="312"/>
            <ac:spMk id="5" creationId="{4FB88936-E59E-A4CF-731A-08D99A42F3F6}"/>
          </ac:spMkLst>
        </pc:spChg>
        <pc:spChg chg="del">
          <ac:chgData name="Alex Casson" userId="53cffa54-f866-4b4c-8e51-0383f28edfe1" providerId="ADAL" clId="{6CFC2141-1B0A-45D5-9B60-96DCD45AC834}" dt="2025-11-14T07:49:42.367" v="309" actId="478"/>
          <ac:spMkLst>
            <pc:docMk/>
            <pc:sldMk cId="1023573560" sldId="312"/>
            <ac:spMk id="6" creationId="{56FB56C5-1014-F4D5-914C-3C721FA330FA}"/>
          </ac:spMkLst>
        </pc:spChg>
        <pc:spChg chg="del">
          <ac:chgData name="Alex Casson" userId="53cffa54-f866-4b4c-8e51-0383f28edfe1" providerId="ADAL" clId="{6CFC2141-1B0A-45D5-9B60-96DCD45AC834}" dt="2025-11-14T07:49:40.716" v="308" actId="478"/>
          <ac:spMkLst>
            <pc:docMk/>
            <pc:sldMk cId="1023573560" sldId="312"/>
            <ac:spMk id="7" creationId="{272DE18F-9DE7-3CC6-2774-448FBCC761D5}"/>
          </ac:spMkLst>
        </pc:spChg>
        <pc:spChg chg="mod">
          <ac:chgData name="Alex Casson" userId="53cffa54-f866-4b4c-8e51-0383f28edfe1" providerId="ADAL" clId="{6CFC2141-1B0A-45D5-9B60-96DCD45AC834}" dt="2025-11-14T07:49:52.726" v="311" actId="14100"/>
          <ac:spMkLst>
            <pc:docMk/>
            <pc:sldMk cId="1023573560" sldId="312"/>
            <ac:spMk id="8" creationId="{47A16E6D-3AAC-A591-E63C-DA2349A1A7D6}"/>
          </ac:spMkLst>
        </pc:spChg>
        <pc:spChg chg="mod">
          <ac:chgData name="Alex Casson" userId="53cffa54-f866-4b4c-8e51-0383f28edfe1" providerId="ADAL" clId="{6CFC2141-1B0A-45D5-9B60-96DCD45AC834}" dt="2025-11-14T07:50:20.244" v="316" actId="1076"/>
          <ac:spMkLst>
            <pc:docMk/>
            <pc:sldMk cId="1023573560" sldId="312"/>
            <ac:spMk id="9" creationId="{876E77EB-391A-C7A4-EF58-BAA886031B2E}"/>
          </ac:spMkLst>
        </pc:spChg>
        <pc:picChg chg="add ord">
          <ac:chgData name="Alex Casson" userId="53cffa54-f866-4b4c-8e51-0383f28edfe1" providerId="ADAL" clId="{6CFC2141-1B0A-45D5-9B60-96DCD45AC834}" dt="2025-11-14T07:49:32.732" v="307" actId="167"/>
          <ac:picMkLst>
            <pc:docMk/>
            <pc:sldMk cId="1023573560" sldId="312"/>
            <ac:picMk id="3" creationId="{2C726C16-7599-8752-0AC6-0AD3584435C0}"/>
          </ac:picMkLst>
        </pc:picChg>
        <pc:picChg chg="del">
          <ac:chgData name="Alex Casson" userId="53cffa54-f866-4b4c-8e51-0383f28edfe1" providerId="ADAL" clId="{6CFC2141-1B0A-45D5-9B60-96DCD45AC834}" dt="2025-11-14T07:49:25.766" v="305" actId="478"/>
          <ac:picMkLst>
            <pc:docMk/>
            <pc:sldMk cId="1023573560" sldId="312"/>
            <ac:picMk id="11" creationId="{1712C2C1-768D-E06A-6B60-4A75602684CF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7:58:05.537" v="341" actId="1076"/>
        <pc:sldMkLst>
          <pc:docMk/>
          <pc:sldMk cId="1047165174" sldId="313"/>
        </pc:sldMkLst>
        <pc:spChg chg="mod">
          <ac:chgData name="Alex Casson" userId="53cffa54-f866-4b4c-8e51-0383f28edfe1" providerId="ADAL" clId="{6CFC2141-1B0A-45D5-9B60-96DCD45AC834}" dt="2025-11-14T07:57:36.808" v="335" actId="1076"/>
          <ac:spMkLst>
            <pc:docMk/>
            <pc:sldMk cId="1047165174" sldId="313"/>
            <ac:spMk id="7" creationId="{01980BEF-75D6-BB64-5E3F-171995D4F4B6}"/>
          </ac:spMkLst>
        </pc:spChg>
        <pc:spChg chg="mod">
          <ac:chgData name="Alex Casson" userId="53cffa54-f866-4b4c-8e51-0383f28edfe1" providerId="ADAL" clId="{6CFC2141-1B0A-45D5-9B60-96DCD45AC834}" dt="2025-11-14T07:57:52.107" v="339" actId="14100"/>
          <ac:spMkLst>
            <pc:docMk/>
            <pc:sldMk cId="1047165174" sldId="313"/>
            <ac:spMk id="8" creationId="{390D918B-1C6E-7390-17C2-33017C8FAB1D}"/>
          </ac:spMkLst>
        </pc:spChg>
        <pc:spChg chg="mod">
          <ac:chgData name="Alex Casson" userId="53cffa54-f866-4b4c-8e51-0383f28edfe1" providerId="ADAL" clId="{6CFC2141-1B0A-45D5-9B60-96DCD45AC834}" dt="2025-11-14T07:58:05.537" v="341" actId="1076"/>
          <ac:spMkLst>
            <pc:docMk/>
            <pc:sldMk cId="1047165174" sldId="313"/>
            <ac:spMk id="9" creationId="{2EE20C2E-B731-8691-B8A3-1697CC077634}"/>
          </ac:spMkLst>
        </pc:spChg>
        <pc:spChg chg="mod">
          <ac:chgData name="Alex Casson" userId="53cffa54-f866-4b4c-8e51-0383f28edfe1" providerId="ADAL" clId="{6CFC2141-1B0A-45D5-9B60-96DCD45AC834}" dt="2025-11-14T07:57:48.218" v="338" actId="14100"/>
          <ac:spMkLst>
            <pc:docMk/>
            <pc:sldMk cId="1047165174" sldId="313"/>
            <ac:spMk id="10" creationId="{29049CCE-806C-23A5-6D6F-7308AD8A3740}"/>
          </ac:spMkLst>
        </pc:spChg>
        <pc:picChg chg="add mod ord">
          <ac:chgData name="Alex Casson" userId="53cffa54-f866-4b4c-8e51-0383f28edfe1" providerId="ADAL" clId="{6CFC2141-1B0A-45D5-9B60-96DCD45AC834}" dt="2025-11-14T07:57:26.184" v="334" actId="1076"/>
          <ac:picMkLst>
            <pc:docMk/>
            <pc:sldMk cId="1047165174" sldId="313"/>
            <ac:picMk id="3" creationId="{20F5EA16-4F0D-990A-E465-B6274446D326}"/>
          </ac:picMkLst>
        </pc:picChg>
        <pc:picChg chg="del">
          <ac:chgData name="Alex Casson" userId="53cffa54-f866-4b4c-8e51-0383f28edfe1" providerId="ADAL" clId="{6CFC2141-1B0A-45D5-9B60-96DCD45AC834}" dt="2025-11-14T07:57:10.465" v="328" actId="478"/>
          <ac:picMkLst>
            <pc:docMk/>
            <pc:sldMk cId="1047165174" sldId="313"/>
            <ac:picMk id="5" creationId="{4300D215-9CD6-3557-AF82-6B33CB9656AC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8:05:04.908" v="349" actId="1076"/>
        <pc:sldMkLst>
          <pc:docMk/>
          <pc:sldMk cId="3626563205" sldId="314"/>
        </pc:sldMkLst>
        <pc:spChg chg="mod">
          <ac:chgData name="Alex Casson" userId="53cffa54-f866-4b4c-8e51-0383f28edfe1" providerId="ADAL" clId="{6CFC2141-1B0A-45D5-9B60-96DCD45AC834}" dt="2025-11-14T08:05:04.908" v="349" actId="1076"/>
          <ac:spMkLst>
            <pc:docMk/>
            <pc:sldMk cId="3626563205" sldId="314"/>
            <ac:spMk id="6" creationId="{A2F52D0F-760A-62F2-96D7-30213F3EF366}"/>
          </ac:spMkLst>
        </pc:spChg>
        <pc:spChg chg="mod">
          <ac:chgData name="Alex Casson" userId="53cffa54-f866-4b4c-8e51-0383f28edfe1" providerId="ADAL" clId="{6CFC2141-1B0A-45D5-9B60-96DCD45AC834}" dt="2025-11-14T08:05:04.908" v="349" actId="1076"/>
          <ac:spMkLst>
            <pc:docMk/>
            <pc:sldMk cId="3626563205" sldId="314"/>
            <ac:spMk id="7" creationId="{17427461-999F-6D8D-C71D-59B316CF8A91}"/>
          </ac:spMkLst>
        </pc:spChg>
        <pc:spChg chg="mod">
          <ac:chgData name="Alex Casson" userId="53cffa54-f866-4b4c-8e51-0383f28edfe1" providerId="ADAL" clId="{6CFC2141-1B0A-45D5-9B60-96DCD45AC834}" dt="2025-11-14T08:04:56.057" v="348" actId="1076"/>
          <ac:spMkLst>
            <pc:docMk/>
            <pc:sldMk cId="3626563205" sldId="314"/>
            <ac:spMk id="8" creationId="{03CAB79F-F268-50C0-5913-158671D31EBA}"/>
          </ac:spMkLst>
        </pc:spChg>
        <pc:spChg chg="mod">
          <ac:chgData name="Alex Casson" userId="53cffa54-f866-4b4c-8e51-0383f28edfe1" providerId="ADAL" clId="{6CFC2141-1B0A-45D5-9B60-96DCD45AC834}" dt="2025-11-14T08:04:56.057" v="348" actId="1076"/>
          <ac:spMkLst>
            <pc:docMk/>
            <pc:sldMk cId="3626563205" sldId="314"/>
            <ac:spMk id="9" creationId="{FA13DD18-FD02-1712-750D-DCFDDFB34A8B}"/>
          </ac:spMkLst>
        </pc:spChg>
        <pc:spChg chg="mod">
          <ac:chgData name="Alex Casson" userId="53cffa54-f866-4b4c-8e51-0383f28edfe1" providerId="ADAL" clId="{6CFC2141-1B0A-45D5-9B60-96DCD45AC834}" dt="2025-11-14T08:04:47.294" v="347" actId="14100"/>
          <ac:spMkLst>
            <pc:docMk/>
            <pc:sldMk cId="3626563205" sldId="314"/>
            <ac:spMk id="10" creationId="{D0977617-3AB8-7163-DADC-B40BF08F5127}"/>
          </ac:spMkLst>
        </pc:spChg>
        <pc:spChg chg="mod">
          <ac:chgData name="Alex Casson" userId="53cffa54-f866-4b4c-8e51-0383f28edfe1" providerId="ADAL" clId="{6CFC2141-1B0A-45D5-9B60-96DCD45AC834}" dt="2025-11-14T08:04:41.282" v="346" actId="1076"/>
          <ac:spMkLst>
            <pc:docMk/>
            <pc:sldMk cId="3626563205" sldId="314"/>
            <ac:spMk id="11" creationId="{96DE257D-DDBD-9134-81C5-564165F9C6E0}"/>
          </ac:spMkLst>
        </pc:spChg>
        <pc:picChg chg="add ord">
          <ac:chgData name="Alex Casson" userId="53cffa54-f866-4b4c-8e51-0383f28edfe1" providerId="ADAL" clId="{6CFC2141-1B0A-45D5-9B60-96DCD45AC834}" dt="2025-11-14T08:04:29.824" v="345" actId="167"/>
          <ac:picMkLst>
            <pc:docMk/>
            <pc:sldMk cId="3626563205" sldId="314"/>
            <ac:picMk id="3" creationId="{9AEAA7DB-A661-CC11-4028-89910A4BFD96}"/>
          </ac:picMkLst>
        </pc:picChg>
        <pc:picChg chg="del">
          <ac:chgData name="Alex Casson" userId="53cffa54-f866-4b4c-8e51-0383f28edfe1" providerId="ADAL" clId="{6CFC2141-1B0A-45D5-9B60-96DCD45AC834}" dt="2025-11-14T08:04:26.760" v="343" actId="478"/>
          <ac:picMkLst>
            <pc:docMk/>
            <pc:sldMk cId="3626563205" sldId="314"/>
            <ac:picMk id="5" creationId="{E979D195-10F5-04A2-0C7B-DC6EE7F931C5}"/>
          </ac:picMkLst>
        </pc:picChg>
      </pc:sldChg>
      <pc:sldChg chg="addSp delSp modSp add mod">
        <pc:chgData name="Alex Casson" userId="53cffa54-f866-4b4c-8e51-0383f28edfe1" providerId="ADAL" clId="{6CFC2141-1B0A-45D5-9B60-96DCD45AC834}" dt="2025-11-14T08:12:38.067" v="374" actId="20577"/>
        <pc:sldMkLst>
          <pc:docMk/>
          <pc:sldMk cId="792458176" sldId="315"/>
        </pc:sldMkLst>
        <pc:spChg chg="add mod">
          <ac:chgData name="Alex Casson" userId="53cffa54-f866-4b4c-8e51-0383f28edfe1" providerId="ADAL" clId="{6CFC2141-1B0A-45D5-9B60-96DCD45AC834}" dt="2025-11-14T08:12:29.421" v="365" actId="14100"/>
          <ac:spMkLst>
            <pc:docMk/>
            <pc:sldMk cId="792458176" sldId="315"/>
            <ac:spMk id="4" creationId="{A57ECD61-4B39-2D45-6045-DCA97BD2A624}"/>
          </ac:spMkLst>
        </pc:spChg>
        <pc:spChg chg="add mod">
          <ac:chgData name="Alex Casson" userId="53cffa54-f866-4b4c-8e51-0383f28edfe1" providerId="ADAL" clId="{6CFC2141-1B0A-45D5-9B60-96DCD45AC834}" dt="2025-11-14T08:12:38.067" v="374" actId="20577"/>
          <ac:spMkLst>
            <pc:docMk/>
            <pc:sldMk cId="792458176" sldId="315"/>
            <ac:spMk id="5" creationId="{60D512C2-A5BC-97DE-1D26-3CA6C048BFCE}"/>
          </ac:spMkLst>
        </pc:spChg>
        <pc:spChg chg="mod">
          <ac:chgData name="Alex Casson" userId="53cffa54-f866-4b4c-8e51-0383f28edfe1" providerId="ADAL" clId="{6CFC2141-1B0A-45D5-9B60-96DCD45AC834}" dt="2025-11-14T08:12:08.396" v="359" actId="14100"/>
          <ac:spMkLst>
            <pc:docMk/>
            <pc:sldMk cId="792458176" sldId="315"/>
            <ac:spMk id="10" creationId="{31E635E4-A280-20A4-2134-CB1D615558F2}"/>
          </ac:spMkLst>
        </pc:spChg>
        <pc:spChg chg="mod">
          <ac:chgData name="Alex Casson" userId="53cffa54-f866-4b4c-8e51-0383f28edfe1" providerId="ADAL" clId="{6CFC2141-1B0A-45D5-9B60-96DCD45AC834}" dt="2025-11-14T08:12:13.177" v="360" actId="1076"/>
          <ac:spMkLst>
            <pc:docMk/>
            <pc:sldMk cId="792458176" sldId="315"/>
            <ac:spMk id="11" creationId="{063B3502-59AD-92A7-4C26-3E999809526F}"/>
          </ac:spMkLst>
        </pc:spChg>
        <pc:spChg chg="mod">
          <ac:chgData name="Alex Casson" userId="53cffa54-f866-4b4c-8e51-0383f28edfe1" providerId="ADAL" clId="{6CFC2141-1B0A-45D5-9B60-96DCD45AC834}" dt="2025-11-14T08:11:53.593" v="356" actId="1076"/>
          <ac:spMkLst>
            <pc:docMk/>
            <pc:sldMk cId="792458176" sldId="315"/>
            <ac:spMk id="12" creationId="{15F8368F-273B-433E-FFC7-AA94511084AD}"/>
          </ac:spMkLst>
        </pc:spChg>
        <pc:spChg chg="mod">
          <ac:chgData name="Alex Casson" userId="53cffa54-f866-4b4c-8e51-0383f28edfe1" providerId="ADAL" clId="{6CFC2141-1B0A-45D5-9B60-96DCD45AC834}" dt="2025-11-14T08:11:53.593" v="356" actId="1076"/>
          <ac:spMkLst>
            <pc:docMk/>
            <pc:sldMk cId="792458176" sldId="315"/>
            <ac:spMk id="13" creationId="{A4AF52BC-C0F7-AB01-A7BF-B7E19F795D6F}"/>
          </ac:spMkLst>
        </pc:spChg>
        <pc:spChg chg="del">
          <ac:chgData name="Alex Casson" userId="53cffa54-f866-4b4c-8e51-0383f28edfe1" providerId="ADAL" clId="{6CFC2141-1B0A-45D5-9B60-96DCD45AC834}" dt="2025-11-14T08:11:41.484" v="355" actId="478"/>
          <ac:spMkLst>
            <pc:docMk/>
            <pc:sldMk cId="792458176" sldId="315"/>
            <ac:spMk id="14" creationId="{69943D84-A772-02DA-6C6D-C41984F37C2B}"/>
          </ac:spMkLst>
        </pc:spChg>
        <pc:spChg chg="del">
          <ac:chgData name="Alex Casson" userId="53cffa54-f866-4b4c-8e51-0383f28edfe1" providerId="ADAL" clId="{6CFC2141-1B0A-45D5-9B60-96DCD45AC834}" dt="2025-11-14T08:11:36.609" v="354" actId="478"/>
          <ac:spMkLst>
            <pc:docMk/>
            <pc:sldMk cId="792458176" sldId="315"/>
            <ac:spMk id="15" creationId="{6FB7ADC7-5D38-A388-028C-0D5726329C43}"/>
          </ac:spMkLst>
        </pc:spChg>
        <pc:picChg chg="add mod ord">
          <ac:chgData name="Alex Casson" userId="53cffa54-f866-4b4c-8e51-0383f28edfe1" providerId="ADAL" clId="{6CFC2141-1B0A-45D5-9B60-96DCD45AC834}" dt="2025-11-14T08:12:21.377" v="363" actId="1076"/>
          <ac:picMkLst>
            <pc:docMk/>
            <pc:sldMk cId="792458176" sldId="315"/>
            <ac:picMk id="3" creationId="{80799B27-65C7-E5B4-0E93-3550D8FE487A}"/>
          </ac:picMkLst>
        </pc:picChg>
        <pc:picChg chg="del">
          <ac:chgData name="Alex Casson" userId="53cffa54-f866-4b4c-8e51-0383f28edfe1" providerId="ADAL" clId="{6CFC2141-1B0A-45D5-9B60-96DCD45AC834}" dt="2025-11-14T08:11:29.779" v="351" actId="478"/>
          <ac:picMkLst>
            <pc:docMk/>
            <pc:sldMk cId="792458176" sldId="315"/>
            <ac:picMk id="9" creationId="{264C2279-2C93-B210-23AC-82F67B7E016C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5T11:40:26.074" v="412" actId="20577"/>
        <pc:sldMkLst>
          <pc:docMk/>
          <pc:sldMk cId="2037180658" sldId="316"/>
        </pc:sldMkLst>
        <pc:spChg chg="del">
          <ac:chgData name="Alex Casson" userId="53cffa54-f866-4b4c-8e51-0383f28edfe1" providerId="ADAL" clId="{6CFC2141-1B0A-45D5-9B60-96DCD45AC834}" dt="2025-11-15T11:38:20.239" v="377" actId="478"/>
          <ac:spMkLst>
            <pc:docMk/>
            <pc:sldMk cId="2037180658" sldId="316"/>
            <ac:spMk id="2" creationId="{B9312205-1C8F-8CED-66FF-44BA0CE21343}"/>
          </ac:spMkLst>
        </pc:spChg>
        <pc:spChg chg="del">
          <ac:chgData name="Alex Casson" userId="53cffa54-f866-4b4c-8e51-0383f28edfe1" providerId="ADAL" clId="{6CFC2141-1B0A-45D5-9B60-96DCD45AC834}" dt="2025-11-15T11:38:19.546" v="376" actId="478"/>
          <ac:spMkLst>
            <pc:docMk/>
            <pc:sldMk cId="2037180658" sldId="316"/>
            <ac:spMk id="3" creationId="{4C934038-BE28-3C45-E463-EC782992A0E4}"/>
          </ac:spMkLst>
        </pc:spChg>
        <pc:spChg chg="add mod">
          <ac:chgData name="Alex Casson" userId="53cffa54-f866-4b4c-8e51-0383f28edfe1" providerId="ADAL" clId="{6CFC2141-1B0A-45D5-9B60-96DCD45AC834}" dt="2025-11-15T11:38:39.216" v="381" actId="14100"/>
          <ac:spMkLst>
            <pc:docMk/>
            <pc:sldMk cId="2037180658" sldId="316"/>
            <ac:spMk id="6" creationId="{90AEA06A-D2E9-68A3-EF53-2022127220B8}"/>
          </ac:spMkLst>
        </pc:spChg>
        <pc:spChg chg="add mod">
          <ac:chgData name="Alex Casson" userId="53cffa54-f866-4b4c-8e51-0383f28edfe1" providerId="ADAL" clId="{6CFC2141-1B0A-45D5-9B60-96DCD45AC834}" dt="2025-11-15T11:39:02.061" v="386" actId="14100"/>
          <ac:spMkLst>
            <pc:docMk/>
            <pc:sldMk cId="2037180658" sldId="316"/>
            <ac:spMk id="7" creationId="{19CE5D42-81AF-07EB-D5D0-10E4873389A4}"/>
          </ac:spMkLst>
        </pc:spChg>
        <pc:spChg chg="add mod">
          <ac:chgData name="Alex Casson" userId="53cffa54-f866-4b4c-8e51-0383f28edfe1" providerId="ADAL" clId="{6CFC2141-1B0A-45D5-9B60-96DCD45AC834}" dt="2025-11-15T11:39:21.027" v="393" actId="14100"/>
          <ac:spMkLst>
            <pc:docMk/>
            <pc:sldMk cId="2037180658" sldId="316"/>
            <ac:spMk id="8" creationId="{FF9268A7-DFE5-61D5-07D5-F7B989EEB55B}"/>
          </ac:spMkLst>
        </pc:spChg>
        <pc:spChg chg="add del mod">
          <ac:chgData name="Alex Casson" userId="53cffa54-f866-4b4c-8e51-0383f28edfe1" providerId="ADAL" clId="{6CFC2141-1B0A-45D5-9B60-96DCD45AC834}" dt="2025-11-15T11:39:24.464" v="395" actId="478"/>
          <ac:spMkLst>
            <pc:docMk/>
            <pc:sldMk cId="2037180658" sldId="316"/>
            <ac:spMk id="9" creationId="{646147E7-876D-6B99-B335-58494CD64952}"/>
          </ac:spMkLst>
        </pc:spChg>
        <pc:spChg chg="add mod">
          <ac:chgData name="Alex Casson" userId="53cffa54-f866-4b4c-8e51-0383f28edfe1" providerId="ADAL" clId="{6CFC2141-1B0A-45D5-9B60-96DCD45AC834}" dt="2025-11-15T11:39:34.783" v="397" actId="1076"/>
          <ac:spMkLst>
            <pc:docMk/>
            <pc:sldMk cId="2037180658" sldId="316"/>
            <ac:spMk id="10" creationId="{47213279-0BF4-4913-9B55-8D4B6E60C3BE}"/>
          </ac:spMkLst>
        </pc:spChg>
        <pc:spChg chg="add mod">
          <ac:chgData name="Alex Casson" userId="53cffa54-f866-4b4c-8e51-0383f28edfe1" providerId="ADAL" clId="{6CFC2141-1B0A-45D5-9B60-96DCD45AC834}" dt="2025-11-15T11:39:58.178" v="401" actId="1076"/>
          <ac:spMkLst>
            <pc:docMk/>
            <pc:sldMk cId="2037180658" sldId="316"/>
            <ac:spMk id="11" creationId="{2CE1D88E-116D-449C-8A73-E4EDB4B952B2}"/>
          </ac:spMkLst>
        </pc:spChg>
        <pc:spChg chg="add del mod">
          <ac:chgData name="Alex Casson" userId="53cffa54-f866-4b4c-8e51-0383f28edfe1" providerId="ADAL" clId="{6CFC2141-1B0A-45D5-9B60-96DCD45AC834}" dt="2025-11-15T11:40:02.501" v="403" actId="478"/>
          <ac:spMkLst>
            <pc:docMk/>
            <pc:sldMk cId="2037180658" sldId="316"/>
            <ac:spMk id="12" creationId="{E323E98E-DCD0-5EF4-9ABF-1377613623FD}"/>
          </ac:spMkLst>
        </pc:spChg>
        <pc:spChg chg="add del mod">
          <ac:chgData name="Alex Casson" userId="53cffa54-f866-4b4c-8e51-0383f28edfe1" providerId="ADAL" clId="{6CFC2141-1B0A-45D5-9B60-96DCD45AC834}" dt="2025-11-15T11:40:06.748" v="405" actId="478"/>
          <ac:spMkLst>
            <pc:docMk/>
            <pc:sldMk cId="2037180658" sldId="316"/>
            <ac:spMk id="13" creationId="{D1EEB3C2-FC1A-22B0-3CE9-2CCDA7C95850}"/>
          </ac:spMkLst>
        </pc:spChg>
        <pc:spChg chg="add mod">
          <ac:chgData name="Alex Casson" userId="53cffa54-f866-4b4c-8e51-0383f28edfe1" providerId="ADAL" clId="{6CFC2141-1B0A-45D5-9B60-96DCD45AC834}" dt="2025-11-15T11:40:17.373" v="409" actId="20577"/>
          <ac:spMkLst>
            <pc:docMk/>
            <pc:sldMk cId="2037180658" sldId="316"/>
            <ac:spMk id="14" creationId="{50BE3033-FC61-E431-2166-8F7CFDA571C7}"/>
          </ac:spMkLst>
        </pc:spChg>
        <pc:spChg chg="add mod">
          <ac:chgData name="Alex Casson" userId="53cffa54-f866-4b4c-8e51-0383f28edfe1" providerId="ADAL" clId="{6CFC2141-1B0A-45D5-9B60-96DCD45AC834}" dt="2025-11-15T11:40:26.074" v="412" actId="20577"/>
          <ac:spMkLst>
            <pc:docMk/>
            <pc:sldMk cId="2037180658" sldId="316"/>
            <ac:spMk id="15" creationId="{B3939872-6F50-5F31-B5B0-04545EA44964}"/>
          </ac:spMkLst>
        </pc:spChg>
        <pc:picChg chg="add mod">
          <ac:chgData name="Alex Casson" userId="53cffa54-f866-4b4c-8e51-0383f28edfe1" providerId="ADAL" clId="{6CFC2141-1B0A-45D5-9B60-96DCD45AC834}" dt="2025-11-15T11:39:09.524" v="390" actId="1076"/>
          <ac:picMkLst>
            <pc:docMk/>
            <pc:sldMk cId="2037180658" sldId="316"/>
            <ac:picMk id="5" creationId="{8051E376-D4FB-029B-871D-1106F793BAF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5T11:45:03.734" v="417"/>
        <pc:sldMkLst>
          <pc:docMk/>
          <pc:sldMk cId="153773117" sldId="317"/>
        </pc:sldMkLst>
        <pc:spChg chg="del">
          <ac:chgData name="Alex Casson" userId="53cffa54-f866-4b4c-8e51-0383f28edfe1" providerId="ADAL" clId="{6CFC2141-1B0A-45D5-9B60-96DCD45AC834}" dt="2025-11-15T11:44:56.009" v="415" actId="478"/>
          <ac:spMkLst>
            <pc:docMk/>
            <pc:sldMk cId="153773117" sldId="317"/>
            <ac:spMk id="2" creationId="{DE5FACFE-9693-3495-D256-B5668A44FB03}"/>
          </ac:spMkLst>
        </pc:spChg>
        <pc:spChg chg="del">
          <ac:chgData name="Alex Casson" userId="53cffa54-f866-4b4c-8e51-0383f28edfe1" providerId="ADAL" clId="{6CFC2141-1B0A-45D5-9B60-96DCD45AC834}" dt="2025-11-15T11:44:55.504" v="414" actId="478"/>
          <ac:spMkLst>
            <pc:docMk/>
            <pc:sldMk cId="153773117" sldId="317"/>
            <ac:spMk id="3" creationId="{21CC1E5A-773A-838B-A17B-A0B6E3B96364}"/>
          </ac:spMkLst>
        </pc:spChg>
        <pc:spChg chg="add mod">
          <ac:chgData name="Alex Casson" userId="53cffa54-f866-4b4c-8e51-0383f28edfe1" providerId="ADAL" clId="{6CFC2141-1B0A-45D5-9B60-96DCD45AC834}" dt="2025-11-15T11:45:03.734" v="417"/>
          <ac:spMkLst>
            <pc:docMk/>
            <pc:sldMk cId="153773117" sldId="317"/>
            <ac:spMk id="6" creationId="{F8299377-B5C5-7347-61AD-B8B895C80974}"/>
          </ac:spMkLst>
        </pc:spChg>
        <pc:picChg chg="add">
          <ac:chgData name="Alex Casson" userId="53cffa54-f866-4b4c-8e51-0383f28edfe1" providerId="ADAL" clId="{6CFC2141-1B0A-45D5-9B60-96DCD45AC834}" dt="2025-11-15T11:44:56.494" v="416" actId="22"/>
          <ac:picMkLst>
            <pc:docMk/>
            <pc:sldMk cId="153773117" sldId="317"/>
            <ac:picMk id="5" creationId="{68ACC26B-9D98-0577-F6F8-5E34535285C5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5T12:15:36.806" v="433" actId="14100"/>
        <pc:sldMkLst>
          <pc:docMk/>
          <pc:sldMk cId="416440494" sldId="318"/>
        </pc:sldMkLst>
        <pc:spChg chg="del">
          <ac:chgData name="Alex Casson" userId="53cffa54-f866-4b4c-8e51-0383f28edfe1" providerId="ADAL" clId="{6CFC2141-1B0A-45D5-9B60-96DCD45AC834}" dt="2025-11-15T12:13:43.079" v="419" actId="478"/>
          <ac:spMkLst>
            <pc:docMk/>
            <pc:sldMk cId="416440494" sldId="318"/>
            <ac:spMk id="2" creationId="{B4352658-E196-E2A3-583C-DA17595DDE6C}"/>
          </ac:spMkLst>
        </pc:spChg>
        <pc:spChg chg="del">
          <ac:chgData name="Alex Casson" userId="53cffa54-f866-4b4c-8e51-0383f28edfe1" providerId="ADAL" clId="{6CFC2141-1B0A-45D5-9B60-96DCD45AC834}" dt="2025-11-15T12:13:43.836" v="420" actId="478"/>
          <ac:spMkLst>
            <pc:docMk/>
            <pc:sldMk cId="416440494" sldId="318"/>
            <ac:spMk id="3" creationId="{589F6541-6817-F68B-E34F-719DF848B1F0}"/>
          </ac:spMkLst>
        </pc:spChg>
        <pc:spChg chg="add mod">
          <ac:chgData name="Alex Casson" userId="53cffa54-f866-4b4c-8e51-0383f28edfe1" providerId="ADAL" clId="{6CFC2141-1B0A-45D5-9B60-96DCD45AC834}" dt="2025-11-15T12:15:13.307" v="427" actId="14100"/>
          <ac:spMkLst>
            <pc:docMk/>
            <pc:sldMk cId="416440494" sldId="318"/>
            <ac:spMk id="6" creationId="{72A0C3CB-A5D3-3188-2D6E-FBC0EBD0DDCF}"/>
          </ac:spMkLst>
        </pc:spChg>
        <pc:spChg chg="add mod">
          <ac:chgData name="Alex Casson" userId="53cffa54-f866-4b4c-8e51-0383f28edfe1" providerId="ADAL" clId="{6CFC2141-1B0A-45D5-9B60-96DCD45AC834}" dt="2025-11-15T12:15:21.804" v="430" actId="14100"/>
          <ac:spMkLst>
            <pc:docMk/>
            <pc:sldMk cId="416440494" sldId="318"/>
            <ac:spMk id="7" creationId="{1B4812F0-47AA-5ABA-A991-CCB53B0F4310}"/>
          </ac:spMkLst>
        </pc:spChg>
        <pc:spChg chg="add mod">
          <ac:chgData name="Alex Casson" userId="53cffa54-f866-4b4c-8e51-0383f28edfe1" providerId="ADAL" clId="{6CFC2141-1B0A-45D5-9B60-96DCD45AC834}" dt="2025-11-15T12:15:36.806" v="433" actId="14100"/>
          <ac:spMkLst>
            <pc:docMk/>
            <pc:sldMk cId="416440494" sldId="318"/>
            <ac:spMk id="8" creationId="{07CF95B1-28AD-E053-8679-F5F6A954746B}"/>
          </ac:spMkLst>
        </pc:spChg>
        <pc:picChg chg="add mod">
          <ac:chgData name="Alex Casson" userId="53cffa54-f866-4b4c-8e51-0383f28edfe1" providerId="ADAL" clId="{6CFC2141-1B0A-45D5-9B60-96DCD45AC834}" dt="2025-11-15T12:15:06.493" v="425" actId="1076"/>
          <ac:picMkLst>
            <pc:docMk/>
            <pc:sldMk cId="416440494" sldId="318"/>
            <ac:picMk id="5" creationId="{EB2DC640-25FC-7448-508A-496A69C1280D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5T16:32:43.036" v="455" actId="14100"/>
        <pc:sldMkLst>
          <pc:docMk/>
          <pc:sldMk cId="1460142905" sldId="319"/>
        </pc:sldMkLst>
        <pc:spChg chg="del">
          <ac:chgData name="Alex Casson" userId="53cffa54-f866-4b4c-8e51-0383f28edfe1" providerId="ADAL" clId="{6CFC2141-1B0A-45D5-9B60-96DCD45AC834}" dt="2025-11-15T16:27:12.080" v="436" actId="478"/>
          <ac:spMkLst>
            <pc:docMk/>
            <pc:sldMk cId="1460142905" sldId="319"/>
            <ac:spMk id="2" creationId="{186918F0-AD28-8FDF-E037-DB95C5BD587A}"/>
          </ac:spMkLst>
        </pc:spChg>
        <pc:spChg chg="del">
          <ac:chgData name="Alex Casson" userId="53cffa54-f866-4b4c-8e51-0383f28edfe1" providerId="ADAL" clId="{6CFC2141-1B0A-45D5-9B60-96DCD45AC834}" dt="2025-11-15T16:27:11.202" v="435" actId="478"/>
          <ac:spMkLst>
            <pc:docMk/>
            <pc:sldMk cId="1460142905" sldId="319"/>
            <ac:spMk id="3" creationId="{8F706154-55D0-41F0-0710-CDC341D2F922}"/>
          </ac:spMkLst>
        </pc:spChg>
        <pc:spChg chg="add mod">
          <ac:chgData name="Alex Casson" userId="53cffa54-f866-4b4c-8e51-0383f28edfe1" providerId="ADAL" clId="{6CFC2141-1B0A-45D5-9B60-96DCD45AC834}" dt="2025-11-15T16:31:55.718" v="442" actId="14100"/>
          <ac:spMkLst>
            <pc:docMk/>
            <pc:sldMk cId="1460142905" sldId="319"/>
            <ac:spMk id="6" creationId="{FF6579D5-C59C-DA8B-C7CA-9C39BD4DC6C4}"/>
          </ac:spMkLst>
        </pc:spChg>
        <pc:spChg chg="add mod">
          <ac:chgData name="Alex Casson" userId="53cffa54-f866-4b4c-8e51-0383f28edfe1" providerId="ADAL" clId="{6CFC2141-1B0A-45D5-9B60-96DCD45AC834}" dt="2025-11-15T16:32:16.111" v="446" actId="14100"/>
          <ac:spMkLst>
            <pc:docMk/>
            <pc:sldMk cId="1460142905" sldId="319"/>
            <ac:spMk id="7" creationId="{B865D127-E6E5-233A-FC2C-6C2419F71474}"/>
          </ac:spMkLst>
        </pc:spChg>
        <pc:spChg chg="add mod">
          <ac:chgData name="Alex Casson" userId="53cffa54-f866-4b4c-8e51-0383f28edfe1" providerId="ADAL" clId="{6CFC2141-1B0A-45D5-9B60-96DCD45AC834}" dt="2025-11-15T16:32:23.472" v="449" actId="14100"/>
          <ac:spMkLst>
            <pc:docMk/>
            <pc:sldMk cId="1460142905" sldId="319"/>
            <ac:spMk id="8" creationId="{90B3FB44-FD46-7EEC-6912-010090C2F33E}"/>
          </ac:spMkLst>
        </pc:spChg>
        <pc:spChg chg="add mod">
          <ac:chgData name="Alex Casson" userId="53cffa54-f866-4b4c-8e51-0383f28edfe1" providerId="ADAL" clId="{6CFC2141-1B0A-45D5-9B60-96DCD45AC834}" dt="2025-11-15T16:32:32.676" v="452" actId="14100"/>
          <ac:spMkLst>
            <pc:docMk/>
            <pc:sldMk cId="1460142905" sldId="319"/>
            <ac:spMk id="9" creationId="{C8CCF0E0-86F6-633A-29CD-4FD0562F5A96}"/>
          </ac:spMkLst>
        </pc:spChg>
        <pc:spChg chg="add mod">
          <ac:chgData name="Alex Casson" userId="53cffa54-f866-4b4c-8e51-0383f28edfe1" providerId="ADAL" clId="{6CFC2141-1B0A-45D5-9B60-96DCD45AC834}" dt="2025-11-15T16:32:43.036" v="455" actId="14100"/>
          <ac:spMkLst>
            <pc:docMk/>
            <pc:sldMk cId="1460142905" sldId="319"/>
            <ac:spMk id="10" creationId="{066FF17A-4947-0356-2E69-F56309F483CA}"/>
          </ac:spMkLst>
        </pc:spChg>
        <pc:picChg chg="add">
          <ac:chgData name="Alex Casson" userId="53cffa54-f866-4b4c-8e51-0383f28edfe1" providerId="ADAL" clId="{6CFC2141-1B0A-45D5-9B60-96DCD45AC834}" dt="2025-11-15T16:27:12.849" v="437" actId="22"/>
          <ac:picMkLst>
            <pc:docMk/>
            <pc:sldMk cId="1460142905" sldId="319"/>
            <ac:picMk id="5" creationId="{6B9CEEF0-8E3B-7F9E-1BF4-7BD4C07118DA}"/>
          </ac:picMkLst>
        </pc:picChg>
      </pc:sldChg>
      <pc:sldChg chg="addSp delSp new del mod">
        <pc:chgData name="Alex Casson" userId="53cffa54-f866-4b4c-8e51-0383f28edfe1" providerId="ADAL" clId="{6CFC2141-1B0A-45D5-9B60-96DCD45AC834}" dt="2025-11-15T19:57:38.882" v="463" actId="2696"/>
        <pc:sldMkLst>
          <pc:docMk/>
          <pc:sldMk cId="4124028741" sldId="320"/>
        </pc:sldMkLst>
        <pc:spChg chg="del">
          <ac:chgData name="Alex Casson" userId="53cffa54-f866-4b4c-8e51-0383f28edfe1" providerId="ADAL" clId="{6CFC2141-1B0A-45D5-9B60-96DCD45AC834}" dt="2025-11-15T19:57:32.615" v="460" actId="478"/>
          <ac:spMkLst>
            <pc:docMk/>
            <pc:sldMk cId="4124028741" sldId="320"/>
            <ac:spMk id="2" creationId="{E8805E6B-73D7-B4FB-EDF7-39E156BED018}"/>
          </ac:spMkLst>
        </pc:spChg>
        <pc:spChg chg="del">
          <ac:chgData name="Alex Casson" userId="53cffa54-f866-4b4c-8e51-0383f28edfe1" providerId="ADAL" clId="{6CFC2141-1B0A-45D5-9B60-96DCD45AC834}" dt="2025-11-15T19:57:31.815" v="459" actId="478"/>
          <ac:spMkLst>
            <pc:docMk/>
            <pc:sldMk cId="4124028741" sldId="320"/>
            <ac:spMk id="3" creationId="{9196972E-D0CC-A709-0005-E814FB305038}"/>
          </ac:spMkLst>
        </pc:spChg>
        <pc:picChg chg="add del">
          <ac:chgData name="Alex Casson" userId="53cffa54-f866-4b4c-8e51-0383f28edfe1" providerId="ADAL" clId="{6CFC2141-1B0A-45D5-9B60-96DCD45AC834}" dt="2025-11-15T19:57:35.329" v="462" actId="478"/>
          <ac:picMkLst>
            <pc:docMk/>
            <pc:sldMk cId="4124028741" sldId="320"/>
            <ac:picMk id="5" creationId="{AA2F750B-393C-F496-7454-0A53253910FD}"/>
          </ac:picMkLst>
        </pc:picChg>
      </pc:sldChg>
      <pc:sldChg chg="new del">
        <pc:chgData name="Alex Casson" userId="53cffa54-f866-4b4c-8e51-0383f28edfe1" providerId="ADAL" clId="{6CFC2141-1B0A-45D5-9B60-96DCD45AC834}" dt="2025-11-15T19:57:24.192" v="457" actId="680"/>
        <pc:sldMkLst>
          <pc:docMk/>
          <pc:sldMk cId="4290502775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B4900-3FD7-460A-B0E9-A4A64F1293B0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0C152-9A07-464A-AE12-CF5EFA87A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62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C152-9A07-464A-AE12-CF5EFA87AB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13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C152-9A07-464A-AE12-CF5EFA87AB0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21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FA77-05BF-07CB-1E08-2129C71F7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25136-9D87-73FA-72C9-E88F4226C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6CB03-4A10-919B-A757-650B58D0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2A415-7CAB-F853-BC36-88197C54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B9E-4435-4F6B-256C-58A86204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99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DF1-D95E-4A5A-A7EC-F298F3A7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08AD6-801A-88E3-38C2-1B12511AE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DA21D-E353-AE44-8D29-C6F7D714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7489-771E-35CF-BFB6-1EB69FA4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FFD0-4A69-5D48-88BE-E985EC3D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5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5DD48-86CF-7551-21C5-319DCCE36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380FE-1214-13A8-82C6-E5D0B1301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9437A-EA5E-9A52-2713-EAFD4F49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3EFA-8674-8460-D2A6-15076383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54F2-8097-1F35-D406-24E413D0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F376-4D07-B3D8-D45D-FB063C50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6400-CC8C-05C0-0179-42558F8C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99B57-DD76-6EF4-478B-46BED51F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F4BA-9E34-B176-F704-2B8D381E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7DE8-8750-3937-4A29-F41A9953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00A2-41C2-AD67-15D2-C85997D3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AB019-A5B4-E02B-DA02-6B36FC46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08F34-DF54-E254-08F0-3F70AD04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933A5-B851-42A3-EBE9-D8ECC704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B097-7C9D-E667-9A38-F366ACE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7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710-F778-58DF-746E-CAE2E231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599B-360B-876F-2E0F-3810D43A1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7B21E-3437-6655-E305-32D215D65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D38B7-1264-EB1A-DABF-03436057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6D72C-0BFE-405E-49DA-FD43F9D4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0EDD1-F7C8-860E-4EB7-8D98CE60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4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F9E4-5CAB-9D15-DBCD-BA630C19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A2A9-895C-F3C0-193C-3D6A615C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468B9-F42A-062E-AE58-234F2BD98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228B9-B5A6-CA7C-0136-D0F434CB5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45CA0-637C-9F87-A2F1-64609CC27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D7FDC-2B83-6028-949B-11D48EB1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F5C41-6FD0-519C-21D9-52073132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FF44B-9174-6BC1-B66A-5087D4D1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5DDA-4583-BA57-D361-FE86B015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300B-BCDA-E425-630D-AD74AB2F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86A8-0582-CE56-5B89-E726711D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B360-83A2-0FE6-8CC0-5BA587CC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05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C2785-165F-3CCE-1D35-DF964C7C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586B8-F0CC-A277-E993-35804670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4D770-AF51-9A16-99DE-9E5FE2BB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52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4CFB-09BA-EF8E-DF2F-FA843804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7033-B296-0BE4-98A1-C5E92959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38CF1-9317-6A5C-E84F-18C2B1F86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4F5B-2497-217E-5607-2EA58920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7429-8A5F-2B09-7D86-8AB5D934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7C30-6492-1B9A-E496-B08DF1A1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B435-23FF-E48C-E3A8-7D93C6C4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D796D-3B6B-E82F-9C0E-74B943E6F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FDE47-7A69-3995-8D90-775252A1D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BF41E-B0C6-558E-B229-29AB588C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1F97E-EA09-BD3D-470E-FEA3CEC1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A32F8-72B7-D7B9-F064-A72F5CC4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77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5C537-3CEE-9BE1-3969-73B5F341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05307-7CCA-6143-94D5-BB16427A9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F85A4-E848-8308-54E0-1C051F8DB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854C0-639F-4D5F-B4A0-F31CC485693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BC5F0-12E1-8417-94A0-A2C63E0D7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514F-81A1-AB05-9EA1-32B576344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EBBE7-4889-40B4-AF10-67B9F9C6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61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3C6289-D650-40C1-0DB5-3F1F2669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53" y="116378"/>
            <a:ext cx="7142893" cy="402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8E670-B517-E2EC-7C4E-128E59F6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53" y="4257143"/>
            <a:ext cx="7142893" cy="40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5884B-5CA4-89E6-EFF6-CDF6CD5E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3D067-EAF3-C3A1-743B-552569E1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81A8F1-6C0F-C8BC-A412-409D8ACF4880}"/>
              </a:ext>
            </a:extLst>
          </p:cNvPr>
          <p:cNvSpPr/>
          <p:nvPr/>
        </p:nvSpPr>
        <p:spPr>
          <a:xfrm>
            <a:off x="2171387" y="2965957"/>
            <a:ext cx="1583490" cy="2441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1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5FB92C-0164-3FC4-A556-5B1C6A18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C57B4D-5C7F-157D-913C-4CFB87CA586B}"/>
              </a:ext>
            </a:extLst>
          </p:cNvPr>
          <p:cNvSpPr/>
          <p:nvPr/>
        </p:nvSpPr>
        <p:spPr>
          <a:xfrm>
            <a:off x="4603301" y="4454288"/>
            <a:ext cx="1836409" cy="3414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2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B17E5-51ED-3EAC-4716-AA5BC85B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B02F4D-9CB3-04ED-96AD-7AFFD2242948}"/>
              </a:ext>
            </a:extLst>
          </p:cNvPr>
          <p:cNvSpPr/>
          <p:nvPr/>
        </p:nvSpPr>
        <p:spPr>
          <a:xfrm>
            <a:off x="1315353" y="553497"/>
            <a:ext cx="639907" cy="2636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B2DD8-59A9-AB93-0A20-F96FA87F1979}"/>
              </a:ext>
            </a:extLst>
          </p:cNvPr>
          <p:cNvSpPr txBox="1"/>
          <p:nvPr/>
        </p:nvSpPr>
        <p:spPr>
          <a:xfrm>
            <a:off x="1955260" y="456220"/>
            <a:ext cx="1429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Name of the folder that’s been opened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02875-C3AE-1741-37D5-D6A0219E8362}"/>
              </a:ext>
            </a:extLst>
          </p:cNvPr>
          <p:cNvSpPr txBox="1"/>
          <p:nvPr/>
        </p:nvSpPr>
        <p:spPr>
          <a:xfrm>
            <a:off x="1315353" y="1845658"/>
            <a:ext cx="206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Files in the folder (if any) will appear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D48F15-34E2-E1CE-E4A2-7EF24A01EDC8}"/>
              </a:ext>
            </a:extLst>
          </p:cNvPr>
          <p:cNvSpPr/>
          <p:nvPr/>
        </p:nvSpPr>
        <p:spPr>
          <a:xfrm>
            <a:off x="4055311" y="2399656"/>
            <a:ext cx="1022528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34E4B-5D4A-2EEB-32D9-979DF57C033C}"/>
              </a:ext>
            </a:extLst>
          </p:cNvPr>
          <p:cNvSpPr txBox="1"/>
          <p:nvPr/>
        </p:nvSpPr>
        <p:spPr>
          <a:xfrm>
            <a:off x="5094457" y="2399656"/>
            <a:ext cx="220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1. Click New File…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BCCF6-D9A6-8669-548B-9278E48A70AA}"/>
              </a:ext>
            </a:extLst>
          </p:cNvPr>
          <p:cNvSpPr/>
          <p:nvPr/>
        </p:nvSpPr>
        <p:spPr>
          <a:xfrm>
            <a:off x="3513869" y="214009"/>
            <a:ext cx="1022528" cy="411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2911D-1C32-2E70-C194-60BEB48A497C}"/>
              </a:ext>
            </a:extLst>
          </p:cNvPr>
          <p:cNvSpPr txBox="1"/>
          <p:nvPr/>
        </p:nvSpPr>
        <p:spPr>
          <a:xfrm>
            <a:off x="4516628" y="235320"/>
            <a:ext cx="663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2. Enter file name here (it will appear after you click New File…)</a:t>
            </a:r>
          </a:p>
          <a:p>
            <a:r>
              <a:rPr lang="en-GB" dirty="0">
                <a:solidFill>
                  <a:srgbClr val="C00000"/>
                </a:solidFill>
              </a:rPr>
              <a:t>                   Remember to include the extension</a:t>
            </a:r>
          </a:p>
        </p:txBody>
      </p:sp>
    </p:spTree>
    <p:extLst>
      <p:ext uri="{BB962C8B-B14F-4D97-AF65-F5344CB8AC3E}">
        <p14:creationId xmlns:p14="http://schemas.microsoft.com/office/powerpoint/2010/main" val="171826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9E61-8C90-100E-16DA-C0223F86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F6B7C-DE01-868C-256F-60F188AB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-51207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215D44-9F47-1BA7-2F3D-5BA93B30346D}"/>
              </a:ext>
            </a:extLst>
          </p:cNvPr>
          <p:cNvSpPr/>
          <p:nvPr/>
        </p:nvSpPr>
        <p:spPr>
          <a:xfrm>
            <a:off x="1315353" y="553496"/>
            <a:ext cx="1022528" cy="375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1D54B-2613-8D83-075D-9729386CC064}"/>
              </a:ext>
            </a:extLst>
          </p:cNvPr>
          <p:cNvSpPr txBox="1"/>
          <p:nvPr/>
        </p:nvSpPr>
        <p:spPr>
          <a:xfrm>
            <a:off x="2510326" y="716895"/>
            <a:ext cx="1429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Name of the folder that’s been opened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DC4DE-5204-477F-7B49-0C881EE38263}"/>
              </a:ext>
            </a:extLst>
          </p:cNvPr>
          <p:cNvSpPr txBox="1"/>
          <p:nvPr/>
        </p:nvSpPr>
        <p:spPr>
          <a:xfrm>
            <a:off x="2510326" y="1862224"/>
            <a:ext cx="206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Files in the folder (if any) will appear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E3844-0A84-1EFA-2594-0DDAF2D654A4}"/>
              </a:ext>
            </a:extLst>
          </p:cNvPr>
          <p:cNvSpPr/>
          <p:nvPr/>
        </p:nvSpPr>
        <p:spPr>
          <a:xfrm>
            <a:off x="4516628" y="1317060"/>
            <a:ext cx="1022528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51387-FC38-A36F-A8AD-5E8F996FD400}"/>
              </a:ext>
            </a:extLst>
          </p:cNvPr>
          <p:cNvSpPr txBox="1"/>
          <p:nvPr/>
        </p:nvSpPr>
        <p:spPr>
          <a:xfrm>
            <a:off x="5482163" y="1287217"/>
            <a:ext cx="220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1. Click New File…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432C73-E527-3B7F-6A72-8F80A2DDEF46}"/>
              </a:ext>
            </a:extLst>
          </p:cNvPr>
          <p:cNvSpPr/>
          <p:nvPr/>
        </p:nvSpPr>
        <p:spPr>
          <a:xfrm>
            <a:off x="3513869" y="214010"/>
            <a:ext cx="1022528" cy="3394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DEF74-F5B1-8942-2212-14BD5A6A0945}"/>
              </a:ext>
            </a:extLst>
          </p:cNvPr>
          <p:cNvSpPr txBox="1"/>
          <p:nvPr/>
        </p:nvSpPr>
        <p:spPr>
          <a:xfrm>
            <a:off x="4495358" y="170792"/>
            <a:ext cx="6631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2. Enter file name here (it will appear after you click New File…)</a:t>
            </a:r>
          </a:p>
          <a:p>
            <a:r>
              <a:rPr lang="en-GB" dirty="0">
                <a:solidFill>
                  <a:srgbClr val="C00000"/>
                </a:solidFill>
              </a:rPr>
              <a:t>                                                                                         Remember to include   </a:t>
            </a:r>
          </a:p>
          <a:p>
            <a:r>
              <a:rPr lang="en-GB" dirty="0">
                <a:solidFill>
                  <a:srgbClr val="C00000"/>
                </a:solidFill>
              </a:rPr>
              <a:t>                                                                                         the extension</a:t>
            </a:r>
          </a:p>
        </p:txBody>
      </p:sp>
    </p:spTree>
    <p:extLst>
      <p:ext uri="{BB962C8B-B14F-4D97-AF65-F5344CB8AC3E}">
        <p14:creationId xmlns:p14="http://schemas.microsoft.com/office/powerpoint/2010/main" val="40581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CE8024-CB64-CC25-CD61-4DF8FC0C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6D1F53-6DC1-FB95-105E-06F4014167CB}"/>
              </a:ext>
            </a:extLst>
          </p:cNvPr>
          <p:cNvSpPr/>
          <p:nvPr/>
        </p:nvSpPr>
        <p:spPr>
          <a:xfrm>
            <a:off x="5450383" y="286460"/>
            <a:ext cx="1201270" cy="2880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F9DA5-39C8-2C1D-9644-385E0CD599C7}"/>
              </a:ext>
            </a:extLst>
          </p:cNvPr>
          <p:cNvSpPr/>
          <p:nvPr/>
        </p:nvSpPr>
        <p:spPr>
          <a:xfrm>
            <a:off x="7675692" y="286461"/>
            <a:ext cx="375883" cy="2880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88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81297-800F-2311-5E60-5F2275A5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53AFF-4087-9C3C-F8B6-6552222D556E}"/>
              </a:ext>
            </a:extLst>
          </p:cNvPr>
          <p:cNvSpPr/>
          <p:nvPr/>
        </p:nvSpPr>
        <p:spPr>
          <a:xfrm>
            <a:off x="3564938" y="310736"/>
            <a:ext cx="5093540" cy="263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1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C55FF-D198-AE52-ABE8-2CB06EEB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2D4920-9A0D-E96E-C393-31C5CC6A1E54}"/>
              </a:ext>
            </a:extLst>
          </p:cNvPr>
          <p:cNvSpPr/>
          <p:nvPr/>
        </p:nvSpPr>
        <p:spPr>
          <a:xfrm>
            <a:off x="3640328" y="739303"/>
            <a:ext cx="7390838" cy="26896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272D1-0FF4-0A94-86FE-5387CF2D3A21}"/>
              </a:ext>
            </a:extLst>
          </p:cNvPr>
          <p:cNvSpPr txBox="1"/>
          <p:nvPr/>
        </p:nvSpPr>
        <p:spPr>
          <a:xfrm>
            <a:off x="5600903" y="2084151"/>
            <a:ext cx="368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Area to start entering commands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9DF620-C602-9D2F-902D-CD25207C2CAE}"/>
              </a:ext>
            </a:extLst>
          </p:cNvPr>
          <p:cNvSpPr/>
          <p:nvPr/>
        </p:nvSpPr>
        <p:spPr>
          <a:xfrm>
            <a:off x="3394953" y="5943600"/>
            <a:ext cx="7636213" cy="4182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487D4-140A-77D6-45D5-38B6F31EE99D}"/>
              </a:ext>
            </a:extLst>
          </p:cNvPr>
          <p:cNvSpPr txBox="1"/>
          <p:nvPr/>
        </p:nvSpPr>
        <p:spPr>
          <a:xfrm>
            <a:off x="7549880" y="5574268"/>
            <a:ext cx="356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Built in terminal prompt</a:t>
            </a:r>
          </a:p>
        </p:txBody>
      </p:sp>
    </p:spTree>
    <p:extLst>
      <p:ext uri="{BB962C8B-B14F-4D97-AF65-F5344CB8AC3E}">
        <p14:creationId xmlns:p14="http://schemas.microsoft.com/office/powerpoint/2010/main" val="232327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EE39-A1CE-B1D9-6744-8E3E0004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FEE09-025C-04B3-C5EE-C626164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BB318A-5D6B-D62C-DC39-4BF0FA56794B}"/>
              </a:ext>
            </a:extLst>
          </p:cNvPr>
          <p:cNvSpPr/>
          <p:nvPr/>
        </p:nvSpPr>
        <p:spPr>
          <a:xfrm>
            <a:off x="3867076" y="559256"/>
            <a:ext cx="7345845" cy="26896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6486C-9218-F759-93A3-007A5B330196}"/>
              </a:ext>
            </a:extLst>
          </p:cNvPr>
          <p:cNvSpPr txBox="1"/>
          <p:nvPr/>
        </p:nvSpPr>
        <p:spPr>
          <a:xfrm>
            <a:off x="5827651" y="1904104"/>
            <a:ext cx="368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Area to start entering commands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7A3FC4-2AED-07F6-D6AB-A7504146B11E}"/>
              </a:ext>
            </a:extLst>
          </p:cNvPr>
          <p:cNvSpPr/>
          <p:nvPr/>
        </p:nvSpPr>
        <p:spPr>
          <a:xfrm>
            <a:off x="3872383" y="6497904"/>
            <a:ext cx="7345845" cy="194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72A13-1AD0-E16C-529D-283D88087973}"/>
              </a:ext>
            </a:extLst>
          </p:cNvPr>
          <p:cNvSpPr txBox="1"/>
          <p:nvPr/>
        </p:nvSpPr>
        <p:spPr>
          <a:xfrm>
            <a:off x="5324571" y="6118697"/>
            <a:ext cx="356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Built in terminal prompt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55526-6A02-DB24-B7D5-EAA9807964F1}"/>
              </a:ext>
            </a:extLst>
          </p:cNvPr>
          <p:cNvSpPr/>
          <p:nvPr/>
        </p:nvSpPr>
        <p:spPr>
          <a:xfrm>
            <a:off x="1405749" y="768744"/>
            <a:ext cx="2300403" cy="13432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CEB12-79BB-E7D1-0EBB-DCA64DE73B16}"/>
              </a:ext>
            </a:extLst>
          </p:cNvPr>
          <p:cNvSpPr txBox="1"/>
          <p:nvPr/>
        </p:nvSpPr>
        <p:spPr>
          <a:xfrm>
            <a:off x="2142205" y="2161899"/>
            <a:ext cx="1563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Lab files (some have already been made by us for you)</a:t>
            </a:r>
          </a:p>
        </p:txBody>
      </p:sp>
    </p:spTree>
    <p:extLst>
      <p:ext uri="{BB962C8B-B14F-4D97-AF65-F5344CB8AC3E}">
        <p14:creationId xmlns:p14="http://schemas.microsoft.com/office/powerpoint/2010/main" val="3307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09393-AAC5-EDBE-060D-ABFDC22F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AA682-4C8C-8163-DAAB-A1B25D094211}"/>
              </a:ext>
            </a:extLst>
          </p:cNvPr>
          <p:cNvSpPr/>
          <p:nvPr/>
        </p:nvSpPr>
        <p:spPr>
          <a:xfrm>
            <a:off x="10249230" y="300512"/>
            <a:ext cx="235495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7A9EB-2A52-B514-2740-90947359C018}"/>
              </a:ext>
            </a:extLst>
          </p:cNvPr>
          <p:cNvSpPr txBox="1"/>
          <p:nvPr/>
        </p:nvSpPr>
        <p:spPr>
          <a:xfrm>
            <a:off x="8046721" y="284934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0B882-C7CB-19DE-4533-6A8EA2F9BF8D}"/>
              </a:ext>
            </a:extLst>
          </p:cNvPr>
          <p:cNvSpPr/>
          <p:nvPr/>
        </p:nvSpPr>
        <p:spPr>
          <a:xfrm>
            <a:off x="3555557" y="6042679"/>
            <a:ext cx="1374252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625D-BA7A-2010-74DA-DECC203E5E39}"/>
              </a:ext>
            </a:extLst>
          </p:cNvPr>
          <p:cNvSpPr txBox="1"/>
          <p:nvPr/>
        </p:nvSpPr>
        <p:spPr>
          <a:xfrm>
            <a:off x="4929809" y="6042679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</p:spTree>
    <p:extLst>
      <p:ext uri="{BB962C8B-B14F-4D97-AF65-F5344CB8AC3E}">
        <p14:creationId xmlns:p14="http://schemas.microsoft.com/office/powerpoint/2010/main" val="76574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CB8CC-C9E9-0FB7-811F-B5DBF970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ADA7B5-1CA5-1FDB-A67C-59B3C3D81B0E}"/>
              </a:ext>
            </a:extLst>
          </p:cNvPr>
          <p:cNvSpPr/>
          <p:nvPr/>
        </p:nvSpPr>
        <p:spPr>
          <a:xfrm>
            <a:off x="1111972" y="1990349"/>
            <a:ext cx="1367881" cy="27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A5E3C-3CC1-22F7-4BCD-8FD3378B6327}"/>
              </a:ext>
            </a:extLst>
          </p:cNvPr>
          <p:cNvSpPr/>
          <p:nvPr/>
        </p:nvSpPr>
        <p:spPr>
          <a:xfrm>
            <a:off x="1111972" y="2838913"/>
            <a:ext cx="2333487" cy="5114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51E95-947D-BFEC-9685-AF91F3B89243}"/>
              </a:ext>
            </a:extLst>
          </p:cNvPr>
          <p:cNvSpPr/>
          <p:nvPr/>
        </p:nvSpPr>
        <p:spPr>
          <a:xfrm>
            <a:off x="10620513" y="6587952"/>
            <a:ext cx="618987" cy="270048"/>
          </a:xfrm>
          <a:prstGeom prst="rect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65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2FDC5-448D-883A-CE1A-F804D819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02F7A-3C92-BE64-3A90-A061A45E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56285-300E-52C6-A879-672BB0B5D909}"/>
              </a:ext>
            </a:extLst>
          </p:cNvPr>
          <p:cNvSpPr/>
          <p:nvPr/>
        </p:nvSpPr>
        <p:spPr>
          <a:xfrm>
            <a:off x="10249230" y="300512"/>
            <a:ext cx="235495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5BA8D-04D9-D05B-F1BC-98581C418DBB}"/>
              </a:ext>
            </a:extLst>
          </p:cNvPr>
          <p:cNvSpPr txBox="1"/>
          <p:nvPr/>
        </p:nvSpPr>
        <p:spPr>
          <a:xfrm>
            <a:off x="8046721" y="284934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9564D8-1583-BFD2-C48A-5F93F70D29E4}"/>
              </a:ext>
            </a:extLst>
          </p:cNvPr>
          <p:cNvSpPr/>
          <p:nvPr/>
        </p:nvSpPr>
        <p:spPr>
          <a:xfrm>
            <a:off x="3952066" y="6228796"/>
            <a:ext cx="1374252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70B50-378E-F22B-CD3E-5D5F4A412EA8}"/>
              </a:ext>
            </a:extLst>
          </p:cNvPr>
          <p:cNvSpPr txBox="1"/>
          <p:nvPr/>
        </p:nvSpPr>
        <p:spPr>
          <a:xfrm>
            <a:off x="5326318" y="6228796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</p:spTree>
    <p:extLst>
      <p:ext uri="{BB962C8B-B14F-4D97-AF65-F5344CB8AC3E}">
        <p14:creationId xmlns:p14="http://schemas.microsoft.com/office/powerpoint/2010/main" val="3236008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CD6AC-C767-06AB-FFD7-680FBEC0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9"/>
            <a:ext cx="12192000" cy="6518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87658F-0B50-8938-2CD0-E2BA9AA4FCCD}"/>
              </a:ext>
            </a:extLst>
          </p:cNvPr>
          <p:cNvSpPr/>
          <p:nvPr/>
        </p:nvSpPr>
        <p:spPr>
          <a:xfrm>
            <a:off x="-1" y="5933873"/>
            <a:ext cx="2188723" cy="380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7AFA0-24E0-CFCF-87E5-0EC401A6C4AB}"/>
              </a:ext>
            </a:extLst>
          </p:cNvPr>
          <p:cNvSpPr txBox="1"/>
          <p:nvPr/>
        </p:nvSpPr>
        <p:spPr>
          <a:xfrm>
            <a:off x="2188722" y="5933873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F2772-2A4E-B7D6-770B-E146FF27C9D3}"/>
              </a:ext>
            </a:extLst>
          </p:cNvPr>
          <p:cNvSpPr/>
          <p:nvPr/>
        </p:nvSpPr>
        <p:spPr>
          <a:xfrm>
            <a:off x="0" y="5542801"/>
            <a:ext cx="12192000" cy="380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2DD01-00F0-65AC-1A4C-E0F62FE43506}"/>
              </a:ext>
            </a:extLst>
          </p:cNvPr>
          <p:cNvSpPr txBox="1"/>
          <p:nvPr/>
        </p:nvSpPr>
        <p:spPr>
          <a:xfrm>
            <a:off x="7555147" y="5173469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Input command</a:t>
            </a:r>
          </a:p>
        </p:txBody>
      </p:sp>
    </p:spTree>
    <p:extLst>
      <p:ext uri="{BB962C8B-B14F-4D97-AF65-F5344CB8AC3E}">
        <p14:creationId xmlns:p14="http://schemas.microsoft.com/office/powerpoint/2010/main" val="166423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18644-6D9C-F383-79FB-775D9966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74BA-F078-1830-711C-0B8739A6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29"/>
            <a:ext cx="12192000" cy="6517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494016-52AC-3290-2650-35D68592C732}"/>
              </a:ext>
            </a:extLst>
          </p:cNvPr>
          <p:cNvSpPr/>
          <p:nvPr/>
        </p:nvSpPr>
        <p:spPr>
          <a:xfrm>
            <a:off x="-1" y="5933873"/>
            <a:ext cx="2188723" cy="380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645A5-DBE4-41A8-41E8-938BFB5DFFF1}"/>
              </a:ext>
            </a:extLst>
          </p:cNvPr>
          <p:cNvSpPr txBox="1"/>
          <p:nvPr/>
        </p:nvSpPr>
        <p:spPr>
          <a:xfrm>
            <a:off x="2188722" y="5933873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6F713-A03D-488A-5344-E9114F1F051A}"/>
              </a:ext>
            </a:extLst>
          </p:cNvPr>
          <p:cNvSpPr/>
          <p:nvPr/>
        </p:nvSpPr>
        <p:spPr>
          <a:xfrm>
            <a:off x="0" y="5542801"/>
            <a:ext cx="12192000" cy="380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AA808-0BD3-EAC1-43A3-4BB5969FF73F}"/>
              </a:ext>
            </a:extLst>
          </p:cNvPr>
          <p:cNvSpPr txBox="1"/>
          <p:nvPr/>
        </p:nvSpPr>
        <p:spPr>
          <a:xfrm>
            <a:off x="7555147" y="5173469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Input command</a:t>
            </a:r>
          </a:p>
        </p:txBody>
      </p:sp>
    </p:spTree>
    <p:extLst>
      <p:ext uri="{BB962C8B-B14F-4D97-AF65-F5344CB8AC3E}">
        <p14:creationId xmlns:p14="http://schemas.microsoft.com/office/powerpoint/2010/main" val="415556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4A854-740A-C1EE-61D1-06FC83B1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9"/>
            <a:ext cx="12192000" cy="6518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B4C6EC-4303-0FBC-134F-1684CC118E1F}"/>
              </a:ext>
            </a:extLst>
          </p:cNvPr>
          <p:cNvSpPr/>
          <p:nvPr/>
        </p:nvSpPr>
        <p:spPr>
          <a:xfrm>
            <a:off x="1994170" y="4249022"/>
            <a:ext cx="826851" cy="274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2B23A-B882-B1B8-2570-AB7F5C50ECDA}"/>
              </a:ext>
            </a:extLst>
          </p:cNvPr>
          <p:cNvSpPr/>
          <p:nvPr/>
        </p:nvSpPr>
        <p:spPr>
          <a:xfrm>
            <a:off x="1994170" y="3817762"/>
            <a:ext cx="826851" cy="274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9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09E445-6AD3-37C2-B9E6-2066E970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1F226E-9262-8937-C39F-569FCF1E04E7}"/>
              </a:ext>
            </a:extLst>
          </p:cNvPr>
          <p:cNvSpPr/>
          <p:nvPr/>
        </p:nvSpPr>
        <p:spPr>
          <a:xfrm>
            <a:off x="10463238" y="290784"/>
            <a:ext cx="235495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5DFC5-6E96-4F76-4A0C-D52B62901CEB}"/>
              </a:ext>
            </a:extLst>
          </p:cNvPr>
          <p:cNvSpPr txBox="1"/>
          <p:nvPr/>
        </p:nvSpPr>
        <p:spPr>
          <a:xfrm>
            <a:off x="8260729" y="275206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6CCBC-0449-5AAF-E573-B7459E6D6793}"/>
              </a:ext>
            </a:extLst>
          </p:cNvPr>
          <p:cNvSpPr/>
          <p:nvPr/>
        </p:nvSpPr>
        <p:spPr>
          <a:xfrm>
            <a:off x="3545830" y="5682756"/>
            <a:ext cx="1374252" cy="3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C461E-AFD2-7BB7-7598-CAC58286B3FC}"/>
              </a:ext>
            </a:extLst>
          </p:cNvPr>
          <p:cNvSpPr txBox="1"/>
          <p:nvPr/>
        </p:nvSpPr>
        <p:spPr>
          <a:xfrm>
            <a:off x="4920082" y="5682756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</p:spTree>
    <p:extLst>
      <p:ext uri="{BB962C8B-B14F-4D97-AF65-F5344CB8AC3E}">
        <p14:creationId xmlns:p14="http://schemas.microsoft.com/office/powerpoint/2010/main" val="171674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F72CC-47D7-1E5B-1902-7C9808D7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26C16-7599-8752-0AC6-0AD35844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A16E6D-3AAC-A591-E63C-DA2349A1A7D6}"/>
              </a:ext>
            </a:extLst>
          </p:cNvPr>
          <p:cNvSpPr/>
          <p:nvPr/>
        </p:nvSpPr>
        <p:spPr>
          <a:xfrm>
            <a:off x="3942340" y="5513011"/>
            <a:ext cx="1374252" cy="1697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E77EB-391A-C7A4-EF58-BAA886031B2E}"/>
              </a:ext>
            </a:extLst>
          </p:cNvPr>
          <p:cNvSpPr txBox="1"/>
          <p:nvPr/>
        </p:nvSpPr>
        <p:spPr>
          <a:xfrm>
            <a:off x="3893489" y="5716380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6740BF-5F24-7819-83F4-80A68E9C29BD}"/>
              </a:ext>
            </a:extLst>
          </p:cNvPr>
          <p:cNvSpPr/>
          <p:nvPr/>
        </p:nvSpPr>
        <p:spPr>
          <a:xfrm>
            <a:off x="7728063" y="5196073"/>
            <a:ext cx="1569685" cy="3169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88936-E59E-A4CF-731A-08D99A42F3F6}"/>
              </a:ext>
            </a:extLst>
          </p:cNvPr>
          <p:cNvSpPr txBox="1"/>
          <p:nvPr/>
        </p:nvSpPr>
        <p:spPr>
          <a:xfrm>
            <a:off x="7905227" y="5498090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023573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B3D-2AA9-D613-1D49-B511AF0E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9"/>
            <a:ext cx="12192000" cy="651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DD88F-A97B-4603-D2B7-5523002AD7C3}"/>
              </a:ext>
            </a:extLst>
          </p:cNvPr>
          <p:cNvSpPr txBox="1"/>
          <p:nvPr/>
        </p:nvSpPr>
        <p:spPr>
          <a:xfrm>
            <a:off x="2334638" y="6047338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ABA77-2259-710F-C8DE-295359B25398}"/>
              </a:ext>
            </a:extLst>
          </p:cNvPr>
          <p:cNvSpPr/>
          <p:nvPr/>
        </p:nvSpPr>
        <p:spPr>
          <a:xfrm>
            <a:off x="2033080" y="5716917"/>
            <a:ext cx="1770435" cy="294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8F5FA-C673-4F48-F7F6-1B28A9132836}"/>
              </a:ext>
            </a:extLst>
          </p:cNvPr>
          <p:cNvSpPr txBox="1"/>
          <p:nvPr/>
        </p:nvSpPr>
        <p:spPr>
          <a:xfrm>
            <a:off x="3803515" y="5679639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Input command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45AD5-D168-9979-EAE8-1FA9A836DA4C}"/>
              </a:ext>
            </a:extLst>
          </p:cNvPr>
          <p:cNvSpPr/>
          <p:nvPr/>
        </p:nvSpPr>
        <p:spPr>
          <a:xfrm>
            <a:off x="0" y="6008428"/>
            <a:ext cx="233463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5FE7-DFE2-C256-E8C7-E578A296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5EA16-4F0D-990A-E465-B6274446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99"/>
            <a:ext cx="12192000" cy="6582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80BEF-75D6-BB64-5E3F-171995D4F4B6}"/>
              </a:ext>
            </a:extLst>
          </p:cNvPr>
          <p:cNvSpPr txBox="1"/>
          <p:nvPr/>
        </p:nvSpPr>
        <p:spPr>
          <a:xfrm>
            <a:off x="2424613" y="5796485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D918B-1C6E-7390-17C2-33017C8FAB1D}"/>
              </a:ext>
            </a:extLst>
          </p:cNvPr>
          <p:cNvSpPr/>
          <p:nvPr/>
        </p:nvSpPr>
        <p:spPr>
          <a:xfrm>
            <a:off x="89975" y="5534952"/>
            <a:ext cx="1770435" cy="2226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20C2E-B731-8691-B8A3-1697CC077634}"/>
              </a:ext>
            </a:extLst>
          </p:cNvPr>
          <p:cNvSpPr txBox="1"/>
          <p:nvPr/>
        </p:nvSpPr>
        <p:spPr>
          <a:xfrm>
            <a:off x="2424613" y="5427153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Input command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049CCE-806C-23A5-6D6F-7308AD8A3740}"/>
              </a:ext>
            </a:extLst>
          </p:cNvPr>
          <p:cNvSpPr/>
          <p:nvPr/>
        </p:nvSpPr>
        <p:spPr>
          <a:xfrm>
            <a:off x="89975" y="5757575"/>
            <a:ext cx="2334638" cy="4894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6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0DE902-851C-C6FB-F24D-907C68B9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43" y="0"/>
            <a:ext cx="835191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3C3C3E-93F7-4CE1-0B8C-850DD45F6E25}"/>
              </a:ext>
            </a:extLst>
          </p:cNvPr>
          <p:cNvSpPr/>
          <p:nvPr/>
        </p:nvSpPr>
        <p:spPr>
          <a:xfrm>
            <a:off x="4363170" y="5013558"/>
            <a:ext cx="1950787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AF95D-5BCB-19F3-811F-0959C785B78E}"/>
              </a:ext>
            </a:extLst>
          </p:cNvPr>
          <p:cNvSpPr txBox="1"/>
          <p:nvPr/>
        </p:nvSpPr>
        <p:spPr>
          <a:xfrm>
            <a:off x="6313957" y="5606130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C1177-DA71-1AE1-9F66-DEB89A5B4F3E}"/>
              </a:ext>
            </a:extLst>
          </p:cNvPr>
          <p:cNvSpPr/>
          <p:nvPr/>
        </p:nvSpPr>
        <p:spPr>
          <a:xfrm>
            <a:off x="4725014" y="2567538"/>
            <a:ext cx="5031992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DE79F-8A96-255E-6036-ACCF929A4E55}"/>
              </a:ext>
            </a:extLst>
          </p:cNvPr>
          <p:cNvSpPr txBox="1"/>
          <p:nvPr/>
        </p:nvSpPr>
        <p:spPr>
          <a:xfrm>
            <a:off x="8658704" y="2198206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New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1E4E1-D6AA-1A54-8ADB-546447B2158A}"/>
              </a:ext>
            </a:extLst>
          </p:cNvPr>
          <p:cNvSpPr/>
          <p:nvPr/>
        </p:nvSpPr>
        <p:spPr>
          <a:xfrm>
            <a:off x="9327901" y="247122"/>
            <a:ext cx="23413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8AB9F-D9C7-626A-76C3-99FBC8779B56}"/>
              </a:ext>
            </a:extLst>
          </p:cNvPr>
          <p:cNvSpPr txBox="1"/>
          <p:nvPr/>
        </p:nvSpPr>
        <p:spPr>
          <a:xfrm>
            <a:off x="8075498" y="247122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</p:spTree>
    <p:extLst>
      <p:ext uri="{BB962C8B-B14F-4D97-AF65-F5344CB8AC3E}">
        <p14:creationId xmlns:p14="http://schemas.microsoft.com/office/powerpoint/2010/main" val="260767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C924-F9EB-A882-45EA-C5A9B642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AA7DB-A661-CC11-4028-89910A4B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F52D0F-760A-62F2-96D7-30213F3EF366}"/>
              </a:ext>
            </a:extLst>
          </p:cNvPr>
          <p:cNvSpPr/>
          <p:nvPr/>
        </p:nvSpPr>
        <p:spPr>
          <a:xfrm>
            <a:off x="3966661" y="4884085"/>
            <a:ext cx="1950787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27461-999F-6D8D-C71D-59B316CF8A91}"/>
              </a:ext>
            </a:extLst>
          </p:cNvPr>
          <p:cNvSpPr txBox="1"/>
          <p:nvPr/>
        </p:nvSpPr>
        <p:spPr>
          <a:xfrm>
            <a:off x="5917448" y="5476657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AB79F-F268-50C0-5913-158671D31EBA}"/>
              </a:ext>
            </a:extLst>
          </p:cNvPr>
          <p:cNvSpPr/>
          <p:nvPr/>
        </p:nvSpPr>
        <p:spPr>
          <a:xfrm>
            <a:off x="4363170" y="2731808"/>
            <a:ext cx="5031992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3DD18-FD02-1712-750D-DCFDDFB34A8B}"/>
              </a:ext>
            </a:extLst>
          </p:cNvPr>
          <p:cNvSpPr txBox="1"/>
          <p:nvPr/>
        </p:nvSpPr>
        <p:spPr>
          <a:xfrm>
            <a:off x="8296860" y="2362476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New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7617-3AB8-7163-DADC-B40BF08F5127}"/>
              </a:ext>
            </a:extLst>
          </p:cNvPr>
          <p:cNvSpPr/>
          <p:nvPr/>
        </p:nvSpPr>
        <p:spPr>
          <a:xfrm>
            <a:off x="10209933" y="309578"/>
            <a:ext cx="25306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E257D-DDBD-9134-81C5-564165F9C6E0}"/>
              </a:ext>
            </a:extLst>
          </p:cNvPr>
          <p:cNvSpPr txBox="1"/>
          <p:nvPr/>
        </p:nvSpPr>
        <p:spPr>
          <a:xfrm>
            <a:off x="8957530" y="309578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</p:spTree>
    <p:extLst>
      <p:ext uri="{BB962C8B-B14F-4D97-AF65-F5344CB8AC3E}">
        <p14:creationId xmlns:p14="http://schemas.microsoft.com/office/powerpoint/2010/main" val="36265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5F8CE-D3A9-DADF-B44A-98C56F9C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24" y="0"/>
            <a:ext cx="931575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94AB5-F140-A160-0246-7F970C8AF37B}"/>
              </a:ext>
            </a:extLst>
          </p:cNvPr>
          <p:cNvSpPr/>
          <p:nvPr/>
        </p:nvSpPr>
        <p:spPr>
          <a:xfrm>
            <a:off x="1814231" y="66451"/>
            <a:ext cx="1367881" cy="27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5F9B8-500A-2AAF-245A-ECBC000D2DA3}"/>
              </a:ext>
            </a:extLst>
          </p:cNvPr>
          <p:cNvSpPr/>
          <p:nvPr/>
        </p:nvSpPr>
        <p:spPr>
          <a:xfrm>
            <a:off x="3694238" y="66451"/>
            <a:ext cx="1367881" cy="27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6E879E-A3CE-1684-5C78-E586C7F51B48}"/>
              </a:ext>
            </a:extLst>
          </p:cNvPr>
          <p:cNvSpPr/>
          <p:nvPr/>
        </p:nvSpPr>
        <p:spPr>
          <a:xfrm>
            <a:off x="2223883" y="1646534"/>
            <a:ext cx="2838236" cy="25231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308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861935-5B07-20AC-9AFC-05F0F40E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0"/>
            <a:ext cx="968188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B2C991-94AB-7825-B59F-298474D451E9}"/>
              </a:ext>
            </a:extLst>
          </p:cNvPr>
          <p:cNvSpPr/>
          <p:nvPr/>
        </p:nvSpPr>
        <p:spPr>
          <a:xfrm>
            <a:off x="3537783" y="4811257"/>
            <a:ext cx="1950787" cy="19213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DDABA-75A8-6D69-3C1E-8A55228699CA}"/>
              </a:ext>
            </a:extLst>
          </p:cNvPr>
          <p:cNvSpPr txBox="1"/>
          <p:nvPr/>
        </p:nvSpPr>
        <p:spPr>
          <a:xfrm>
            <a:off x="5488570" y="5403829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ACCF11-E647-83A8-67CE-B06452B02DD6}"/>
              </a:ext>
            </a:extLst>
          </p:cNvPr>
          <p:cNvSpPr/>
          <p:nvPr/>
        </p:nvSpPr>
        <p:spPr>
          <a:xfrm>
            <a:off x="3891536" y="2246142"/>
            <a:ext cx="5031992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9A1BC-3396-873C-83BD-4C043E08272C}"/>
              </a:ext>
            </a:extLst>
          </p:cNvPr>
          <p:cNvSpPr txBox="1"/>
          <p:nvPr/>
        </p:nvSpPr>
        <p:spPr>
          <a:xfrm>
            <a:off x="7825226" y="1876810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New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750923-5672-9FD9-B8F3-414C8C07D1F0}"/>
              </a:ext>
            </a:extLst>
          </p:cNvPr>
          <p:cNvSpPr/>
          <p:nvPr/>
        </p:nvSpPr>
        <p:spPr>
          <a:xfrm>
            <a:off x="10258486" y="214754"/>
            <a:ext cx="234135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9068B-CB5D-6DCA-C533-CC033772E302}"/>
              </a:ext>
            </a:extLst>
          </p:cNvPr>
          <p:cNvSpPr txBox="1"/>
          <p:nvPr/>
        </p:nvSpPr>
        <p:spPr>
          <a:xfrm>
            <a:off x="9006083" y="214754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Run button</a:t>
            </a:r>
          </a:p>
        </p:txBody>
      </p:sp>
    </p:spTree>
    <p:extLst>
      <p:ext uri="{BB962C8B-B14F-4D97-AF65-F5344CB8AC3E}">
        <p14:creationId xmlns:p14="http://schemas.microsoft.com/office/powerpoint/2010/main" val="408981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AB76-7363-E973-3541-E25EDF7B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99B27-65C7-E5B4-0E93-3550D8FE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1" y="0"/>
            <a:ext cx="1024445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E635E4-A280-20A4-2134-CB1D615558F2}"/>
              </a:ext>
            </a:extLst>
          </p:cNvPr>
          <p:cNvSpPr/>
          <p:nvPr/>
        </p:nvSpPr>
        <p:spPr>
          <a:xfrm>
            <a:off x="3942385" y="4895682"/>
            <a:ext cx="1950787" cy="17802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B3502-59AD-92A7-4C26-3E999809526F}"/>
              </a:ext>
            </a:extLst>
          </p:cNvPr>
          <p:cNvSpPr txBox="1"/>
          <p:nvPr/>
        </p:nvSpPr>
        <p:spPr>
          <a:xfrm>
            <a:off x="5836528" y="5601140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Displayed 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8368F-273B-433E-FFC7-AA94511084AD}"/>
              </a:ext>
            </a:extLst>
          </p:cNvPr>
          <p:cNvSpPr/>
          <p:nvPr/>
        </p:nvSpPr>
        <p:spPr>
          <a:xfrm>
            <a:off x="4263769" y="2022456"/>
            <a:ext cx="5031992" cy="1703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F52BC-C0F7-AB01-A7BF-B7E19F795D6F}"/>
              </a:ext>
            </a:extLst>
          </p:cNvPr>
          <p:cNvSpPr txBox="1"/>
          <p:nvPr/>
        </p:nvSpPr>
        <p:spPr>
          <a:xfrm>
            <a:off x="8197459" y="1653124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New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ECD61-4B39-2D45-6045-DCA97BD2A624}"/>
              </a:ext>
            </a:extLst>
          </p:cNvPr>
          <p:cNvSpPr/>
          <p:nvPr/>
        </p:nvSpPr>
        <p:spPr>
          <a:xfrm>
            <a:off x="6702452" y="4711016"/>
            <a:ext cx="1950787" cy="2736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512C2-A5BC-97DE-1D26-3CA6C048BFCE}"/>
              </a:ext>
            </a:extLst>
          </p:cNvPr>
          <p:cNvSpPr txBox="1"/>
          <p:nvPr/>
        </p:nvSpPr>
        <p:spPr>
          <a:xfrm>
            <a:off x="6659276" y="4984694"/>
            <a:ext cx="220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792458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1E376-D4FB-029B-871D-1106F793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EA06A-D2E9-68A3-EF53-2022127220B8}"/>
              </a:ext>
            </a:extLst>
          </p:cNvPr>
          <p:cNvSpPr/>
          <p:nvPr/>
        </p:nvSpPr>
        <p:spPr>
          <a:xfrm>
            <a:off x="965326" y="1124240"/>
            <a:ext cx="402228" cy="4213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E5D42-81AF-07EB-D5D0-10E4873389A4}"/>
              </a:ext>
            </a:extLst>
          </p:cNvPr>
          <p:cNvSpPr/>
          <p:nvPr/>
        </p:nvSpPr>
        <p:spPr>
          <a:xfrm>
            <a:off x="1367554" y="1416107"/>
            <a:ext cx="2581359" cy="4213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268A7-DFE5-61D5-07D5-F7B989EEB55B}"/>
              </a:ext>
            </a:extLst>
          </p:cNvPr>
          <p:cNvSpPr/>
          <p:nvPr/>
        </p:nvSpPr>
        <p:spPr>
          <a:xfrm>
            <a:off x="1367554" y="746856"/>
            <a:ext cx="2581359" cy="348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13279-0BF4-4913-9B55-8D4B6E60C3BE}"/>
              </a:ext>
            </a:extLst>
          </p:cNvPr>
          <p:cNvSpPr/>
          <p:nvPr/>
        </p:nvSpPr>
        <p:spPr>
          <a:xfrm>
            <a:off x="1367553" y="1081482"/>
            <a:ext cx="2581359" cy="348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1D88E-116D-449C-8A73-E4EDB4B952B2}"/>
              </a:ext>
            </a:extLst>
          </p:cNvPr>
          <p:cNvSpPr txBox="1"/>
          <p:nvPr/>
        </p:nvSpPr>
        <p:spPr>
          <a:xfrm>
            <a:off x="845958" y="832372"/>
            <a:ext cx="34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E3033-FC61-E431-2166-8F7CFDA571C7}"/>
              </a:ext>
            </a:extLst>
          </p:cNvPr>
          <p:cNvSpPr txBox="1"/>
          <p:nvPr/>
        </p:nvSpPr>
        <p:spPr>
          <a:xfrm>
            <a:off x="2916170" y="736445"/>
            <a:ext cx="34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939872-6F50-5F31-B5B0-04545EA44964}"/>
              </a:ext>
            </a:extLst>
          </p:cNvPr>
          <p:cNvSpPr txBox="1"/>
          <p:nvPr/>
        </p:nvSpPr>
        <p:spPr>
          <a:xfrm>
            <a:off x="2912237" y="1057186"/>
            <a:ext cx="34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718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CC26B-9D98-0577-F6F8-5E34535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299377-B5C5-7347-61AD-B8B895C80974}"/>
              </a:ext>
            </a:extLst>
          </p:cNvPr>
          <p:cNvSpPr/>
          <p:nvPr/>
        </p:nvSpPr>
        <p:spPr>
          <a:xfrm>
            <a:off x="1367553" y="1081482"/>
            <a:ext cx="2581359" cy="348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DC640-25FC-7448-508A-496A69C1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A0C3CB-A5D3-3188-2D6E-FBC0EBD0DDCF}"/>
              </a:ext>
            </a:extLst>
          </p:cNvPr>
          <p:cNvSpPr/>
          <p:nvPr/>
        </p:nvSpPr>
        <p:spPr>
          <a:xfrm>
            <a:off x="1367554" y="3557644"/>
            <a:ext cx="623088" cy="2617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4812F0-47AA-5ABA-A991-CCB53B0F4310}"/>
              </a:ext>
            </a:extLst>
          </p:cNvPr>
          <p:cNvSpPr/>
          <p:nvPr/>
        </p:nvSpPr>
        <p:spPr>
          <a:xfrm>
            <a:off x="1367554" y="3819441"/>
            <a:ext cx="2581359" cy="4126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CF95B1-28AD-E053-8679-F5F6A954746B}"/>
              </a:ext>
            </a:extLst>
          </p:cNvPr>
          <p:cNvSpPr/>
          <p:nvPr/>
        </p:nvSpPr>
        <p:spPr>
          <a:xfrm>
            <a:off x="4329238" y="1235230"/>
            <a:ext cx="6724482" cy="348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40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CEEF0-8E3B-7F9E-1BF4-7BD4C071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579D5-C59C-DA8B-C7CA-9C39BD4DC6C4}"/>
              </a:ext>
            </a:extLst>
          </p:cNvPr>
          <p:cNvSpPr/>
          <p:nvPr/>
        </p:nvSpPr>
        <p:spPr>
          <a:xfrm>
            <a:off x="3633324" y="571684"/>
            <a:ext cx="234669" cy="334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5D127-E6E5-233A-FC2C-6C2419F71474}"/>
              </a:ext>
            </a:extLst>
          </p:cNvPr>
          <p:cNvSpPr/>
          <p:nvPr/>
        </p:nvSpPr>
        <p:spPr>
          <a:xfrm>
            <a:off x="1528046" y="505599"/>
            <a:ext cx="519239" cy="334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3FB44-FD46-7EEC-6912-010090C2F33E}"/>
              </a:ext>
            </a:extLst>
          </p:cNvPr>
          <p:cNvSpPr/>
          <p:nvPr/>
        </p:nvSpPr>
        <p:spPr>
          <a:xfrm>
            <a:off x="965326" y="1104409"/>
            <a:ext cx="402228" cy="400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CF0E0-86F6-633A-29CD-4FD0562F5A96}"/>
              </a:ext>
            </a:extLst>
          </p:cNvPr>
          <p:cNvSpPr/>
          <p:nvPr/>
        </p:nvSpPr>
        <p:spPr>
          <a:xfrm>
            <a:off x="3633323" y="2269662"/>
            <a:ext cx="1610316" cy="334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6FF17A-4947-0356-2E69-F56309F483CA}"/>
              </a:ext>
            </a:extLst>
          </p:cNvPr>
          <p:cNvSpPr/>
          <p:nvPr/>
        </p:nvSpPr>
        <p:spPr>
          <a:xfrm>
            <a:off x="5243639" y="2925117"/>
            <a:ext cx="1909720" cy="334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142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AFB85-27AF-A9FD-FA70-CE21D330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08" y="0"/>
            <a:ext cx="96987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4BCB49-4673-BB9F-D6B7-99E93FA30493}"/>
              </a:ext>
            </a:extLst>
          </p:cNvPr>
          <p:cNvSpPr/>
          <p:nvPr/>
        </p:nvSpPr>
        <p:spPr>
          <a:xfrm>
            <a:off x="3430290" y="336422"/>
            <a:ext cx="3609781" cy="3109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43575-A00A-047C-C229-0B61BDF66D15}"/>
              </a:ext>
            </a:extLst>
          </p:cNvPr>
          <p:cNvSpPr/>
          <p:nvPr/>
        </p:nvSpPr>
        <p:spPr>
          <a:xfrm>
            <a:off x="7029992" y="2140946"/>
            <a:ext cx="989215" cy="3918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A96C2-8B2E-C714-7DB6-E21A3F21E0BB}"/>
              </a:ext>
            </a:extLst>
          </p:cNvPr>
          <p:cNvSpPr/>
          <p:nvPr/>
        </p:nvSpPr>
        <p:spPr>
          <a:xfrm>
            <a:off x="4700740" y="4568556"/>
            <a:ext cx="3318467" cy="3918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89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5E983B-D86B-AA26-9F4C-A8126879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02"/>
            <a:ext cx="12192000" cy="5948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F3779A-E5B4-8FE7-8B45-AAD1568109C3}"/>
              </a:ext>
            </a:extLst>
          </p:cNvPr>
          <p:cNvSpPr/>
          <p:nvPr/>
        </p:nvSpPr>
        <p:spPr>
          <a:xfrm>
            <a:off x="169200" y="4034483"/>
            <a:ext cx="1821441" cy="2034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A57FC-0C2F-C0C8-5107-EF77E159164B}"/>
              </a:ext>
            </a:extLst>
          </p:cNvPr>
          <p:cNvSpPr txBox="1"/>
          <p:nvPr/>
        </p:nvSpPr>
        <p:spPr>
          <a:xfrm>
            <a:off x="1990641" y="4934491"/>
            <a:ext cx="54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.</a:t>
            </a:r>
            <a:r>
              <a:rPr lang="en-GB" dirty="0" err="1">
                <a:solidFill>
                  <a:srgbClr val="C00000"/>
                </a:solidFill>
              </a:rPr>
              <a:t>devcontainer</a:t>
            </a:r>
            <a:r>
              <a:rPr lang="en-GB" dirty="0">
                <a:solidFill>
                  <a:srgbClr val="C00000"/>
                </a:solidFill>
              </a:rPr>
              <a:t> folder inside eeen11202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F591D-96A7-4EEC-7914-FEA46F230CAD}"/>
              </a:ext>
            </a:extLst>
          </p:cNvPr>
          <p:cNvSpPr/>
          <p:nvPr/>
        </p:nvSpPr>
        <p:spPr>
          <a:xfrm>
            <a:off x="3194273" y="836780"/>
            <a:ext cx="5682690" cy="6116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8649-35DD-21A1-EC18-7E541BFF3F4A}"/>
              </a:ext>
            </a:extLst>
          </p:cNvPr>
          <p:cNvSpPr/>
          <p:nvPr/>
        </p:nvSpPr>
        <p:spPr>
          <a:xfrm>
            <a:off x="2283552" y="2269070"/>
            <a:ext cx="6763344" cy="10405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2659B-878A-7DC0-98CA-7E54902F5C45}"/>
              </a:ext>
            </a:extLst>
          </p:cNvPr>
          <p:cNvSpPr txBox="1"/>
          <p:nvPr/>
        </p:nvSpPr>
        <p:spPr>
          <a:xfrm>
            <a:off x="2283552" y="3322912"/>
            <a:ext cx="54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Copied filed</a:t>
            </a:r>
          </a:p>
        </p:txBody>
      </p:sp>
    </p:spTree>
    <p:extLst>
      <p:ext uri="{BB962C8B-B14F-4D97-AF65-F5344CB8AC3E}">
        <p14:creationId xmlns:p14="http://schemas.microsoft.com/office/powerpoint/2010/main" val="2879878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914F0-DD86-13F1-81E2-E07AD8A2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92"/>
            <a:ext cx="12192000" cy="64642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B8F594-5907-2A18-250A-23A9206E8246}"/>
              </a:ext>
            </a:extLst>
          </p:cNvPr>
          <p:cNvSpPr/>
          <p:nvPr/>
        </p:nvSpPr>
        <p:spPr>
          <a:xfrm>
            <a:off x="2461577" y="594019"/>
            <a:ext cx="4716058" cy="7573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FFCB4-67FF-DBC3-79E1-B1C5B47B1F31}"/>
              </a:ext>
            </a:extLst>
          </p:cNvPr>
          <p:cNvSpPr/>
          <p:nvPr/>
        </p:nvSpPr>
        <p:spPr>
          <a:xfrm>
            <a:off x="2356381" y="2115321"/>
            <a:ext cx="6569134" cy="4984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155C8-C3BB-8C33-03A4-EDD4EF81466E}"/>
              </a:ext>
            </a:extLst>
          </p:cNvPr>
          <p:cNvSpPr/>
          <p:nvPr/>
        </p:nvSpPr>
        <p:spPr>
          <a:xfrm>
            <a:off x="9022619" y="5955738"/>
            <a:ext cx="1650776" cy="5097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BBAB8-AF16-367F-73F1-5CF03DB51792}"/>
              </a:ext>
            </a:extLst>
          </p:cNvPr>
          <p:cNvSpPr txBox="1"/>
          <p:nvPr/>
        </p:nvSpPr>
        <p:spPr>
          <a:xfrm>
            <a:off x="2356381" y="2707917"/>
            <a:ext cx="543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Select eeen11202, not .</a:t>
            </a:r>
            <a:r>
              <a:rPr lang="en-GB" dirty="0" err="1">
                <a:solidFill>
                  <a:srgbClr val="C00000"/>
                </a:solidFill>
              </a:rPr>
              <a:t>devcontainer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1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8B584A-DE0A-46FE-8575-7F7BCA4D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4CB6ED-EC74-EE67-58C6-5101C020128F}"/>
              </a:ext>
            </a:extLst>
          </p:cNvPr>
          <p:cNvSpPr/>
          <p:nvPr/>
        </p:nvSpPr>
        <p:spPr>
          <a:xfrm>
            <a:off x="8763674" y="6166131"/>
            <a:ext cx="1238082" cy="4288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04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45003A-F180-AF3E-C1C6-E480BA99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67F785-E53D-6F97-7B00-ADD8C95A1D5A}"/>
              </a:ext>
            </a:extLst>
          </p:cNvPr>
          <p:cNvSpPr/>
          <p:nvPr/>
        </p:nvSpPr>
        <p:spPr>
          <a:xfrm>
            <a:off x="1141232" y="2004979"/>
            <a:ext cx="1367881" cy="27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413740-4BAC-065A-8DB5-498E4F1BD347}"/>
              </a:ext>
            </a:extLst>
          </p:cNvPr>
          <p:cNvSpPr/>
          <p:nvPr/>
        </p:nvSpPr>
        <p:spPr>
          <a:xfrm>
            <a:off x="1141231" y="2868172"/>
            <a:ext cx="2201815" cy="4748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5E619-5507-7E01-EB12-2EF149273990}"/>
              </a:ext>
            </a:extLst>
          </p:cNvPr>
          <p:cNvSpPr/>
          <p:nvPr/>
        </p:nvSpPr>
        <p:spPr>
          <a:xfrm>
            <a:off x="10620513" y="6587952"/>
            <a:ext cx="618987" cy="270048"/>
          </a:xfrm>
          <a:prstGeom prst="rect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98353-07AE-543D-9613-FA9BA5C2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029B33-183B-AEBA-0619-4039A0CADB51}"/>
              </a:ext>
            </a:extLst>
          </p:cNvPr>
          <p:cNvSpPr/>
          <p:nvPr/>
        </p:nvSpPr>
        <p:spPr>
          <a:xfrm>
            <a:off x="906308" y="6635468"/>
            <a:ext cx="2508530" cy="291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20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Sign in to GitHub &#10;to continue to GitHub Classroom &#10;Username or email address &#10;Password &#10;Forgot password? &#10;Sign in &#10;Sign in witha assk &#10;New to GitHub. reate an account ">
            <a:extLst>
              <a:ext uri="{FF2B5EF4-FFF2-40B4-BE49-F238E27FC236}">
                <a16:creationId xmlns:a16="http://schemas.microsoft.com/office/drawing/2014/main" id="{5763439B-13BB-2C37-27AB-EEF717B0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0"/>
            <a:ext cx="3746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generated alternative text:&#10;GitHub Classroom by GitHub would like permission to: &#10;Verify your GitHu b identiW ( - a loc) &#10;Know which resowces you tan &#10;Act on &#10;Resou on &#10;Email addresses &#10;sa &#10;Plan &#10;GitHub &#10;GitHu b ">
            <a:extLst>
              <a:ext uri="{FF2B5EF4-FFF2-40B4-BE49-F238E27FC236}">
                <a16:creationId xmlns:a16="http://schemas.microsoft.com/office/drawing/2014/main" id="{B0AC0F9B-2923-6874-6BAB-6E562CB3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0"/>
            <a:ext cx="526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3717C0-F076-A774-64E6-3021DB04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8" y="0"/>
            <a:ext cx="1008490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DBDAE-361B-71BE-4EFB-1A5AFCD952EE}"/>
              </a:ext>
            </a:extLst>
          </p:cNvPr>
          <p:cNvSpPr/>
          <p:nvPr/>
        </p:nvSpPr>
        <p:spPr>
          <a:xfrm>
            <a:off x="7266646" y="5227455"/>
            <a:ext cx="1966365" cy="5097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31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825A3-B58C-FCDA-87F3-DC33E473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4" y="0"/>
            <a:ext cx="90497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15A80-8CFE-132D-4865-199571750485}"/>
              </a:ext>
            </a:extLst>
          </p:cNvPr>
          <p:cNvSpPr/>
          <p:nvPr/>
        </p:nvSpPr>
        <p:spPr>
          <a:xfrm>
            <a:off x="1739786" y="4491080"/>
            <a:ext cx="5899095" cy="445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20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9154C-E7F4-5DB1-818C-2130409C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4" y="0"/>
            <a:ext cx="90497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1E2B-51B6-C025-9FCF-A6D177F78982}"/>
              </a:ext>
            </a:extLst>
          </p:cNvPr>
          <p:cNvSpPr/>
          <p:nvPr/>
        </p:nvSpPr>
        <p:spPr>
          <a:xfrm>
            <a:off x="6449352" y="2443795"/>
            <a:ext cx="1092423" cy="445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0D06A-44A4-BE05-4EFA-661D92FFAD18}"/>
              </a:ext>
            </a:extLst>
          </p:cNvPr>
          <p:cNvSpPr/>
          <p:nvPr/>
        </p:nvSpPr>
        <p:spPr>
          <a:xfrm>
            <a:off x="4052760" y="3955657"/>
            <a:ext cx="3489015" cy="445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A5A015-A00E-A166-12A9-70E61E7726A1}"/>
              </a:ext>
            </a:extLst>
          </p:cNvPr>
          <p:cNvCxnSpPr/>
          <p:nvPr/>
        </p:nvCxnSpPr>
        <p:spPr>
          <a:xfrm>
            <a:off x="6991519" y="2888857"/>
            <a:ext cx="0" cy="10668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60DBAF-7BE0-D174-BA6B-3CD9110D3E7E}"/>
              </a:ext>
            </a:extLst>
          </p:cNvPr>
          <p:cNvSpPr/>
          <p:nvPr/>
        </p:nvSpPr>
        <p:spPr>
          <a:xfrm>
            <a:off x="1798461" y="4178188"/>
            <a:ext cx="1881086" cy="847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B077C-60B3-D9AC-AD5E-47E05D48890D}"/>
              </a:ext>
            </a:extLst>
          </p:cNvPr>
          <p:cNvSpPr txBox="1"/>
          <p:nvPr/>
        </p:nvSpPr>
        <p:spPr>
          <a:xfrm>
            <a:off x="2956738" y="4232533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0448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29352-8DA4-D3F5-8ED3-B843C542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39FC85-5817-BA6C-A4C9-47D75F924ED6}"/>
              </a:ext>
            </a:extLst>
          </p:cNvPr>
          <p:cNvSpPr/>
          <p:nvPr/>
        </p:nvSpPr>
        <p:spPr>
          <a:xfrm>
            <a:off x="4051542" y="3005323"/>
            <a:ext cx="2371203" cy="271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409B0-EA41-701B-6370-BB028065ACE3}"/>
              </a:ext>
            </a:extLst>
          </p:cNvPr>
          <p:cNvSpPr txBox="1"/>
          <p:nvPr/>
        </p:nvSpPr>
        <p:spPr>
          <a:xfrm>
            <a:off x="3666313" y="2956600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29B60-3D01-FF32-1031-B6CCDDFAE873}"/>
              </a:ext>
            </a:extLst>
          </p:cNvPr>
          <p:cNvSpPr/>
          <p:nvPr/>
        </p:nvSpPr>
        <p:spPr>
          <a:xfrm>
            <a:off x="3518611" y="326741"/>
            <a:ext cx="2456687" cy="271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69ACB-E83D-82F5-5E47-6E6913171880}"/>
              </a:ext>
            </a:extLst>
          </p:cNvPr>
          <p:cNvSpPr txBox="1"/>
          <p:nvPr/>
        </p:nvSpPr>
        <p:spPr>
          <a:xfrm>
            <a:off x="5975298" y="278018"/>
            <a:ext cx="14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75891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achine generated alternative text:&#10;Authorize GitHub for VS Code &#10;Gith'b VS &#10;user dau &#10;Org&quot;zatiM xcess &#10;EEEM02'2 ">
            <a:extLst>
              <a:ext uri="{FF2B5EF4-FFF2-40B4-BE49-F238E27FC236}">
                <a16:creationId xmlns:a16="http://schemas.microsoft.com/office/drawing/2014/main" id="{32FFBF0F-E442-63C2-A061-5DE9DFE9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0"/>
            <a:ext cx="481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29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597E8-3A30-5568-03EA-9A481F521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F241FF-51FE-CA87-7EE9-8652070CA9C5}"/>
              </a:ext>
            </a:extLst>
          </p:cNvPr>
          <p:cNvSpPr/>
          <p:nvPr/>
        </p:nvSpPr>
        <p:spPr>
          <a:xfrm>
            <a:off x="3509376" y="0"/>
            <a:ext cx="5254298" cy="396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48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8D7AD-67A8-E0DF-A71A-C2B0A428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881C9A-9D85-645D-58AF-DE5B278FE64E}"/>
              </a:ext>
            </a:extLst>
          </p:cNvPr>
          <p:cNvSpPr/>
          <p:nvPr/>
        </p:nvSpPr>
        <p:spPr>
          <a:xfrm>
            <a:off x="3525560" y="388418"/>
            <a:ext cx="1467226" cy="396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D9BC4-9828-79FB-8086-451F698D1728}"/>
              </a:ext>
            </a:extLst>
          </p:cNvPr>
          <p:cNvSpPr/>
          <p:nvPr/>
        </p:nvSpPr>
        <p:spPr>
          <a:xfrm>
            <a:off x="7108982" y="388418"/>
            <a:ext cx="1630415" cy="396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99D39-C971-4493-70D9-A5EC6B79159F}"/>
              </a:ext>
            </a:extLst>
          </p:cNvPr>
          <p:cNvSpPr/>
          <p:nvPr/>
        </p:nvSpPr>
        <p:spPr>
          <a:xfrm>
            <a:off x="4762292" y="6073072"/>
            <a:ext cx="1614231" cy="230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7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56608-E1EF-3C25-00EC-93FD6E61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5"/>
            <a:ext cx="12192000" cy="6517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2E130A-F480-01F5-5AFD-AF30C2C3EECB}"/>
              </a:ext>
            </a:extLst>
          </p:cNvPr>
          <p:cNvSpPr/>
          <p:nvPr/>
        </p:nvSpPr>
        <p:spPr>
          <a:xfrm>
            <a:off x="1683076" y="6389035"/>
            <a:ext cx="12601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04C15-95C4-BBE5-3F3C-1C59E173D73B}"/>
              </a:ext>
            </a:extLst>
          </p:cNvPr>
          <p:cNvSpPr txBox="1"/>
          <p:nvPr/>
        </p:nvSpPr>
        <p:spPr>
          <a:xfrm>
            <a:off x="2943257" y="6331113"/>
            <a:ext cx="43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Prompt showing where to type commands</a:t>
            </a:r>
          </a:p>
        </p:txBody>
      </p:sp>
    </p:spTree>
    <p:extLst>
      <p:ext uri="{BB962C8B-B14F-4D97-AF65-F5344CB8AC3E}">
        <p14:creationId xmlns:p14="http://schemas.microsoft.com/office/powerpoint/2010/main" val="1768232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C8A63A-DC72-A0F7-F530-FF9004B2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t="12271" r="12425" b="12212"/>
          <a:stretch>
            <a:fillRect/>
          </a:stretch>
        </p:blipFill>
        <p:spPr>
          <a:xfrm>
            <a:off x="1213805" y="0"/>
            <a:ext cx="1023342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4315E-A0C3-F136-85DD-F6247D22B293}"/>
              </a:ext>
            </a:extLst>
          </p:cNvPr>
          <p:cNvSpPr/>
          <p:nvPr/>
        </p:nvSpPr>
        <p:spPr>
          <a:xfrm>
            <a:off x="4315600" y="3135663"/>
            <a:ext cx="750014" cy="2933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90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F0DBE-CBA1-3236-6539-1DE713BD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1A58D8-2D9F-F1D9-5F13-31182145FEEA}"/>
              </a:ext>
            </a:extLst>
          </p:cNvPr>
          <p:cNvSpPr/>
          <p:nvPr/>
        </p:nvSpPr>
        <p:spPr>
          <a:xfrm>
            <a:off x="965325" y="6623330"/>
            <a:ext cx="2392869" cy="2953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1C741-3410-718A-9E02-6497E171551D}"/>
              </a:ext>
            </a:extLst>
          </p:cNvPr>
          <p:cNvSpPr/>
          <p:nvPr/>
        </p:nvSpPr>
        <p:spPr>
          <a:xfrm>
            <a:off x="1411744" y="546211"/>
            <a:ext cx="1946449" cy="2953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336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CA3A8-9992-08B6-768B-0C3C506B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665"/>
            <a:ext cx="12192000" cy="5260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ACFEA-D1D2-251A-E457-58FF58125D2C}"/>
              </a:ext>
            </a:extLst>
          </p:cNvPr>
          <p:cNvSpPr/>
          <p:nvPr/>
        </p:nvSpPr>
        <p:spPr>
          <a:xfrm>
            <a:off x="2840100" y="1188014"/>
            <a:ext cx="5890121" cy="4466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76702-8A4C-4E88-C830-8FFF5109D948}"/>
              </a:ext>
            </a:extLst>
          </p:cNvPr>
          <p:cNvSpPr/>
          <p:nvPr/>
        </p:nvSpPr>
        <p:spPr>
          <a:xfrm>
            <a:off x="352319" y="4191742"/>
            <a:ext cx="2697384" cy="15602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42773-AFF0-F9A7-6D6B-63B59CE4410A}"/>
              </a:ext>
            </a:extLst>
          </p:cNvPr>
          <p:cNvSpPr txBox="1"/>
          <p:nvPr/>
        </p:nvSpPr>
        <p:spPr>
          <a:xfrm>
            <a:off x="1037002" y="3822410"/>
            <a:ext cx="23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Our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3190679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D4587-25B8-5C26-C51E-F6035FFB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AB7F43-40E3-6ABE-E948-EE6CA8A02B68}"/>
              </a:ext>
            </a:extLst>
          </p:cNvPr>
          <p:cNvSpPr/>
          <p:nvPr/>
        </p:nvSpPr>
        <p:spPr>
          <a:xfrm>
            <a:off x="3912860" y="1259531"/>
            <a:ext cx="5466125" cy="206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AA471-6A9F-C914-2149-357DB3E4042B}"/>
              </a:ext>
            </a:extLst>
          </p:cNvPr>
          <p:cNvSpPr/>
          <p:nvPr/>
        </p:nvSpPr>
        <p:spPr>
          <a:xfrm>
            <a:off x="4250014" y="314481"/>
            <a:ext cx="178952" cy="3189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53636-A2ED-CC01-042E-EC9E4D335510}"/>
              </a:ext>
            </a:extLst>
          </p:cNvPr>
          <p:cNvSpPr/>
          <p:nvPr/>
        </p:nvSpPr>
        <p:spPr>
          <a:xfrm>
            <a:off x="1394430" y="947920"/>
            <a:ext cx="1977102" cy="42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9CCA6-61F2-A82E-AC2B-9BD65281C057}"/>
              </a:ext>
            </a:extLst>
          </p:cNvPr>
          <p:cNvSpPr/>
          <p:nvPr/>
        </p:nvSpPr>
        <p:spPr>
          <a:xfrm>
            <a:off x="967799" y="1134691"/>
            <a:ext cx="426631" cy="4466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3F800-3C8B-5C0D-B243-24E665A56232}"/>
              </a:ext>
            </a:extLst>
          </p:cNvPr>
          <p:cNvSpPr/>
          <p:nvPr/>
        </p:nvSpPr>
        <p:spPr>
          <a:xfrm>
            <a:off x="7647086" y="4733230"/>
            <a:ext cx="1731900" cy="2780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68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0C1B1-131F-41BA-CF34-93A2F054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577062-62C5-A274-1C9B-E1D6B682FF71}"/>
              </a:ext>
            </a:extLst>
          </p:cNvPr>
          <p:cNvSpPr/>
          <p:nvPr/>
        </p:nvSpPr>
        <p:spPr>
          <a:xfrm>
            <a:off x="1496597" y="774235"/>
            <a:ext cx="1849392" cy="272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A35C5-7A33-8798-D780-95E23271B1B1}"/>
              </a:ext>
            </a:extLst>
          </p:cNvPr>
          <p:cNvSpPr/>
          <p:nvPr/>
        </p:nvSpPr>
        <p:spPr>
          <a:xfrm>
            <a:off x="967154" y="1131822"/>
            <a:ext cx="427434" cy="42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ECCAC-7E46-73EE-F009-5F1F3ED0A01D}"/>
              </a:ext>
            </a:extLst>
          </p:cNvPr>
          <p:cNvSpPr/>
          <p:nvPr/>
        </p:nvSpPr>
        <p:spPr>
          <a:xfrm>
            <a:off x="1496597" y="1096063"/>
            <a:ext cx="1849392" cy="272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571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68031-1E75-5DD0-2EE0-75B4CAC9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0"/>
            <a:ext cx="102576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2142C8-A9D1-0E3E-40CA-3ED9971A2A3C}"/>
              </a:ext>
            </a:extLst>
          </p:cNvPr>
          <p:cNvSpPr/>
          <p:nvPr/>
        </p:nvSpPr>
        <p:spPr>
          <a:xfrm>
            <a:off x="967154" y="1096064"/>
            <a:ext cx="427434" cy="42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08E7E-BB81-BF0A-2404-2074203E9C98}"/>
              </a:ext>
            </a:extLst>
          </p:cNvPr>
          <p:cNvSpPr/>
          <p:nvPr/>
        </p:nvSpPr>
        <p:spPr>
          <a:xfrm>
            <a:off x="1493316" y="1039871"/>
            <a:ext cx="1847563" cy="42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465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53A46D-A172-25EB-2B4B-216A0F6E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1" t="25828" b="17412"/>
          <a:stretch>
            <a:fillRect/>
          </a:stretch>
        </p:blipFill>
        <p:spPr>
          <a:xfrm>
            <a:off x="36786" y="740715"/>
            <a:ext cx="12155208" cy="3892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8A82EA-E248-7CA0-79B8-57874468B4A1}"/>
              </a:ext>
            </a:extLst>
          </p:cNvPr>
          <p:cNvSpPr/>
          <p:nvPr/>
        </p:nvSpPr>
        <p:spPr>
          <a:xfrm>
            <a:off x="1488208" y="912162"/>
            <a:ext cx="2383944" cy="42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DB1521-E7F2-FE6E-D3F2-C970AA8691D6}"/>
              </a:ext>
            </a:extLst>
          </p:cNvPr>
          <p:cNvSpPr/>
          <p:nvPr/>
        </p:nvSpPr>
        <p:spPr>
          <a:xfrm>
            <a:off x="170246" y="4099792"/>
            <a:ext cx="3977758" cy="344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2CB52-4AE6-8EFB-D542-FC453F6084D0}"/>
              </a:ext>
            </a:extLst>
          </p:cNvPr>
          <p:cNvSpPr/>
          <p:nvPr/>
        </p:nvSpPr>
        <p:spPr>
          <a:xfrm>
            <a:off x="6657889" y="3108765"/>
            <a:ext cx="1132389" cy="129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35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5B0BB-A54B-8B92-B093-93A3AB3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04"/>
          <a:stretch>
            <a:fillRect/>
          </a:stretch>
        </p:blipFill>
        <p:spPr>
          <a:xfrm>
            <a:off x="1308906" y="0"/>
            <a:ext cx="9574188" cy="62679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97ABF-C499-C335-89EE-8B233AB2AA4D}"/>
              </a:ext>
            </a:extLst>
          </p:cNvPr>
          <p:cNvSpPr/>
          <p:nvPr/>
        </p:nvSpPr>
        <p:spPr>
          <a:xfrm>
            <a:off x="3679703" y="840646"/>
            <a:ext cx="2286885" cy="344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E2B6E-B05C-FF58-90E4-B3336D83B751}"/>
              </a:ext>
            </a:extLst>
          </p:cNvPr>
          <p:cNvSpPr/>
          <p:nvPr/>
        </p:nvSpPr>
        <p:spPr>
          <a:xfrm>
            <a:off x="3214840" y="2424243"/>
            <a:ext cx="1714747" cy="344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0334DE-4225-5DB2-E4F6-D5BBE906F224}"/>
              </a:ext>
            </a:extLst>
          </p:cNvPr>
          <p:cNvSpPr/>
          <p:nvPr/>
        </p:nvSpPr>
        <p:spPr>
          <a:xfrm>
            <a:off x="5549370" y="2924864"/>
            <a:ext cx="1837347" cy="4313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19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achine generated alternative text:&#10;Submit Programming Assignment &#10;O upload all files for your submission &#10;C •upload @0GitHub C &#10;O Connect to GitHub &#10;R egMiwry • ">
            <a:extLst>
              <a:ext uri="{FF2B5EF4-FFF2-40B4-BE49-F238E27FC236}">
                <a16:creationId xmlns:a16="http://schemas.microsoft.com/office/drawing/2014/main" id="{81AD025C-88A3-0CA3-3539-67A2BE45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885825"/>
            <a:ext cx="5305425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46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73411-9694-87A8-3ED0-7ABF8C1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28" y="2247839"/>
            <a:ext cx="279414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9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E2EE55-E8D6-E641-82CF-E0BECF72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5"/>
            <a:ext cx="12192000" cy="6517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EEA95-4A3E-FF80-5A76-EA184A0A6F8C}"/>
              </a:ext>
            </a:extLst>
          </p:cNvPr>
          <p:cNvSpPr/>
          <p:nvPr/>
        </p:nvSpPr>
        <p:spPr>
          <a:xfrm>
            <a:off x="1683076" y="6389035"/>
            <a:ext cx="12601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5669-AEAF-3EE2-2451-2A9806E9FD75}"/>
              </a:ext>
            </a:extLst>
          </p:cNvPr>
          <p:cNvSpPr txBox="1"/>
          <p:nvPr/>
        </p:nvSpPr>
        <p:spPr>
          <a:xfrm>
            <a:off x="2943257" y="6331113"/>
            <a:ext cx="43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Prompt showing where to type commands</a:t>
            </a:r>
          </a:p>
        </p:txBody>
      </p:sp>
    </p:spTree>
    <p:extLst>
      <p:ext uri="{BB962C8B-B14F-4D97-AF65-F5344CB8AC3E}">
        <p14:creationId xmlns:p14="http://schemas.microsoft.com/office/powerpoint/2010/main" val="2430991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chine generated alternative text:&#10;Authorize Gradescope.eu &#10;EEEN102Q X ">
            <a:extLst>
              <a:ext uri="{FF2B5EF4-FFF2-40B4-BE49-F238E27FC236}">
                <a16:creationId xmlns:a16="http://schemas.microsoft.com/office/drawing/2014/main" id="{16B4EE79-A629-0D03-3336-333E2005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461963"/>
            <a:ext cx="465772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4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6DAA8B-146D-C657-DAA8-ED520BEA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65"/>
            <a:ext cx="12192000" cy="6517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90D4D1-BDE6-90FA-77BC-2F46F508AB7D}"/>
              </a:ext>
            </a:extLst>
          </p:cNvPr>
          <p:cNvSpPr/>
          <p:nvPr/>
        </p:nvSpPr>
        <p:spPr>
          <a:xfrm>
            <a:off x="1788273" y="5966901"/>
            <a:ext cx="12601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4B683-2A1F-2365-9996-E63CE7350C1D}"/>
              </a:ext>
            </a:extLst>
          </p:cNvPr>
          <p:cNvSpPr txBox="1"/>
          <p:nvPr/>
        </p:nvSpPr>
        <p:spPr>
          <a:xfrm>
            <a:off x="3048454" y="591461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3E5C6-C329-7CE1-9849-510FCC024B51}"/>
              </a:ext>
            </a:extLst>
          </p:cNvPr>
          <p:cNvSpPr/>
          <p:nvPr/>
        </p:nvSpPr>
        <p:spPr>
          <a:xfrm>
            <a:off x="71412" y="6161005"/>
            <a:ext cx="12601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61FC9-7CB5-B2C5-1429-263324F52E57}"/>
              </a:ext>
            </a:extLst>
          </p:cNvPr>
          <p:cNvSpPr txBox="1"/>
          <p:nvPr/>
        </p:nvSpPr>
        <p:spPr>
          <a:xfrm>
            <a:off x="1331593" y="6116610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 output</a:t>
            </a:r>
          </a:p>
        </p:txBody>
      </p:sp>
    </p:spTree>
    <p:extLst>
      <p:ext uri="{BB962C8B-B14F-4D97-AF65-F5344CB8AC3E}">
        <p14:creationId xmlns:p14="http://schemas.microsoft.com/office/powerpoint/2010/main" val="108912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82434-D5E0-433C-9957-1DCEACA6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5"/>
            <a:ext cx="12192000" cy="6517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97DF99-B757-C2B3-4099-DEECF0171CB9}"/>
              </a:ext>
            </a:extLst>
          </p:cNvPr>
          <p:cNvSpPr/>
          <p:nvPr/>
        </p:nvSpPr>
        <p:spPr>
          <a:xfrm>
            <a:off x="1769641" y="5933213"/>
            <a:ext cx="12601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F40D7-D443-8056-F1B8-20C755729AFF}"/>
              </a:ext>
            </a:extLst>
          </p:cNvPr>
          <p:cNvSpPr txBox="1"/>
          <p:nvPr/>
        </p:nvSpPr>
        <p:spPr>
          <a:xfrm>
            <a:off x="3029822" y="579860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81ABB-FABF-3FD2-20BB-63C76EE7DAAD}"/>
              </a:ext>
            </a:extLst>
          </p:cNvPr>
          <p:cNvSpPr/>
          <p:nvPr/>
        </p:nvSpPr>
        <p:spPr>
          <a:xfrm>
            <a:off x="71412" y="6161005"/>
            <a:ext cx="6539781" cy="245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31CE3-349B-3556-9D18-32BD5B9EEE52}"/>
              </a:ext>
            </a:extLst>
          </p:cNvPr>
          <p:cNvSpPr txBox="1"/>
          <p:nvPr/>
        </p:nvSpPr>
        <p:spPr>
          <a:xfrm>
            <a:off x="6611193" y="609928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Command output</a:t>
            </a:r>
          </a:p>
        </p:txBody>
      </p:sp>
    </p:spTree>
    <p:extLst>
      <p:ext uri="{BB962C8B-B14F-4D97-AF65-F5344CB8AC3E}">
        <p14:creationId xmlns:p14="http://schemas.microsoft.com/office/powerpoint/2010/main" val="238178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A8163-A8B1-0E0E-DE5C-5829292F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068"/>
            <a:ext cx="12192000" cy="62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Widescreen</PresentationFormat>
  <Paragraphs>62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Neue Haas Grotesk Text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3</cp:revision>
  <dcterms:created xsi:type="dcterms:W3CDTF">2025-04-25T09:59:56Z</dcterms:created>
  <dcterms:modified xsi:type="dcterms:W3CDTF">2026-02-07T14:04:55Z</dcterms:modified>
</cp:coreProperties>
</file>